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Кабинет педагога-психолога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ГБОУ СО «Екатеринбургская школа №2»</a:t>
            </a:r>
            <a:endParaRPr lang="ru-RU" sz="3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Рабочая зона </a:t>
            </a:r>
            <a:endParaRPr lang="ru-RU" dirty="0"/>
          </a:p>
        </p:txBody>
      </p:sp>
      <p:sp>
        <p:nvSpPr>
          <p:cNvPr id="4098" name="AutoShape 2" descr="https://e.mail.ru/api/v1/messages/attaches/view?id=7bXz1zJkf6Nth7yeUHYuTd7Q:12UCw99zM9R&amp;type=cloud_stock&amp;x-email=dmitrieva.vera199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e.mail.ru/api/v1/messages/attaches/view?id=7bXz1zJkf6Nth7yeUHYuTd7Q:x1DyyB4AXp&amp;type=cloud_stock&amp;x-email=dmitrieva.vera199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e.mail.ru/api/v1/messages/attaches/view?id=7bXz1zJkf6Nth7yeUHYuTd7Q:x1DyyB4AXp&amp;type=cloud_stock&amp;x-email=dmitrieva.vera199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Вера\Downloads\IMG20200317132406.jpg"/>
          <p:cNvPicPr>
            <a:picLocks noChangeAspect="1" noChangeArrowheads="1"/>
          </p:cNvPicPr>
          <p:nvPr/>
        </p:nvPicPr>
        <p:blipFill>
          <a:blip r:embed="rId2" cstate="print"/>
          <a:srcRect t="27273" r="40910"/>
          <a:stretch>
            <a:fillRect/>
          </a:stretch>
        </p:blipFill>
        <p:spPr bwMode="auto">
          <a:xfrm>
            <a:off x="285720" y="1643049"/>
            <a:ext cx="3714776" cy="3429083"/>
          </a:xfrm>
          <a:prstGeom prst="rect">
            <a:avLst/>
          </a:prstGeom>
          <a:noFill/>
        </p:spPr>
      </p:pic>
      <p:pic>
        <p:nvPicPr>
          <p:cNvPr id="4104" name="Picture 8" descr="C:\Users\Вера\Downloads\IMG20200317132444.jpg"/>
          <p:cNvPicPr>
            <a:picLocks noChangeAspect="1" noChangeArrowheads="1"/>
          </p:cNvPicPr>
          <p:nvPr/>
        </p:nvPicPr>
        <p:blipFill>
          <a:blip r:embed="rId3" cstate="print"/>
          <a:srcRect l="41912" t="44118"/>
          <a:stretch>
            <a:fillRect/>
          </a:stretch>
        </p:blipFill>
        <p:spPr bwMode="auto">
          <a:xfrm>
            <a:off x="4643438" y="3500438"/>
            <a:ext cx="4356371" cy="3143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Сухой бассейн</a:t>
            </a:r>
            <a:endParaRPr lang="ru-RU" dirty="0"/>
          </a:p>
        </p:txBody>
      </p:sp>
      <p:pic>
        <p:nvPicPr>
          <p:cNvPr id="3074" name="Picture 2" descr="C:\Users\Вера\Downloads\IMG20200317132416.jpg"/>
          <p:cNvPicPr>
            <a:picLocks noChangeAspect="1" noChangeArrowheads="1"/>
          </p:cNvPicPr>
          <p:nvPr/>
        </p:nvPicPr>
        <p:blipFill>
          <a:blip r:embed="rId2" cstate="print"/>
          <a:srcRect l="11190" t="36634" r="41566" b="31683"/>
          <a:stretch>
            <a:fillRect/>
          </a:stretch>
        </p:blipFill>
        <p:spPr bwMode="auto">
          <a:xfrm>
            <a:off x="285720" y="2428868"/>
            <a:ext cx="5681192" cy="2857496"/>
          </a:xfrm>
          <a:prstGeom prst="rect">
            <a:avLst/>
          </a:prstGeom>
          <a:noFill/>
        </p:spPr>
      </p:pic>
      <p:pic>
        <p:nvPicPr>
          <p:cNvPr id="6" name="Picture 1" descr="C:\Users\Вера\Downloads\IMG_20201229_093507.jpg"/>
          <p:cNvPicPr>
            <a:picLocks noChangeAspect="1" noChangeArrowheads="1"/>
          </p:cNvPicPr>
          <p:nvPr/>
        </p:nvPicPr>
        <p:blipFill>
          <a:blip r:embed="rId3" cstate="print"/>
          <a:srcRect t="16222"/>
          <a:stretch>
            <a:fillRect/>
          </a:stretch>
        </p:blipFill>
        <p:spPr bwMode="auto">
          <a:xfrm>
            <a:off x="4714876" y="2357430"/>
            <a:ext cx="4029004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8596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Ленточный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дождь, световое оборудование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9" name="Picture 1" descr="C:\Users\Вера\Downloads\IMG_20201229_093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152" b="21712"/>
          <a:stretch>
            <a:fillRect/>
          </a:stretch>
        </p:blipFill>
        <p:spPr bwMode="auto">
          <a:xfrm>
            <a:off x="0" y="1857363"/>
            <a:ext cx="4073368" cy="3429025"/>
          </a:xfrm>
          <a:prstGeom prst="rect">
            <a:avLst/>
          </a:prstGeom>
          <a:noFill/>
        </p:spPr>
      </p:pic>
      <p:pic>
        <p:nvPicPr>
          <p:cNvPr id="2050" name="Picture 2" descr="C:\Users\Вера\Downloads\IMG_20201229_093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4071948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Мягкие блоки, пуфы</a:t>
            </a:r>
            <a:endParaRPr lang="ru-RU" dirty="0"/>
          </a:p>
        </p:txBody>
      </p:sp>
      <p:pic>
        <p:nvPicPr>
          <p:cNvPr id="1025" name="Picture 1" descr="C:\Users\Вера\Downloads\IMG_20201229_093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732" t="4735" r="9505" b="3717"/>
          <a:stretch>
            <a:fillRect/>
          </a:stretch>
        </p:blipFill>
        <p:spPr bwMode="auto">
          <a:xfrm>
            <a:off x="285720" y="2000240"/>
            <a:ext cx="2857520" cy="4603782"/>
          </a:xfrm>
          <a:prstGeom prst="rect">
            <a:avLst/>
          </a:prstGeom>
          <a:noFill/>
        </p:spPr>
      </p:pic>
      <p:pic>
        <p:nvPicPr>
          <p:cNvPr id="1026" name="Picture 2" descr="C:\Users\Вера\Downloads\IMG20200317132416.jpg"/>
          <p:cNvPicPr>
            <a:picLocks noChangeAspect="1" noChangeArrowheads="1"/>
          </p:cNvPicPr>
          <p:nvPr/>
        </p:nvPicPr>
        <p:blipFill>
          <a:blip r:embed="rId3" cstate="print"/>
          <a:srcRect l="31250" t="57250" r="34625" b="10500"/>
          <a:stretch>
            <a:fillRect/>
          </a:stretch>
        </p:blipFill>
        <p:spPr bwMode="auto">
          <a:xfrm>
            <a:off x="3600633" y="2500306"/>
            <a:ext cx="5543367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ера\Downloads\IMG_20201229_094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4868"/>
          <a:stretch>
            <a:fillRect/>
          </a:stretch>
        </p:blipFill>
        <p:spPr bwMode="auto">
          <a:xfrm>
            <a:off x="428596" y="2714620"/>
            <a:ext cx="5017573" cy="282734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Сенсорные коробки, чулок Совы</a:t>
            </a:r>
            <a:endParaRPr lang="ru-RU" dirty="0"/>
          </a:p>
        </p:txBody>
      </p:sp>
      <p:pic>
        <p:nvPicPr>
          <p:cNvPr id="18435" name="Picture 3" descr="C:\Users\Вера\Downloads\IMG_20201229_093921.jpg"/>
          <p:cNvPicPr>
            <a:picLocks noChangeAspect="1" noChangeArrowheads="1"/>
          </p:cNvPicPr>
          <p:nvPr/>
        </p:nvPicPr>
        <p:blipFill>
          <a:blip r:embed="rId3" cstate="print"/>
          <a:srcRect l="20262" t="13331" r="18498" b="2747"/>
          <a:stretch>
            <a:fillRect/>
          </a:stretch>
        </p:blipFill>
        <p:spPr bwMode="auto">
          <a:xfrm>
            <a:off x="5857884" y="1928802"/>
            <a:ext cx="2952082" cy="5358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 для работы с водой</a:t>
            </a:r>
            <a:endParaRPr lang="ru-RU" dirty="0"/>
          </a:p>
        </p:txBody>
      </p:sp>
      <p:pic>
        <p:nvPicPr>
          <p:cNvPr id="19458" name="Picture 2" descr="C:\Users\Вера\Downloads\IMG20200317132444.jpg"/>
          <p:cNvPicPr>
            <a:picLocks noChangeAspect="1" noChangeArrowheads="1"/>
          </p:cNvPicPr>
          <p:nvPr/>
        </p:nvPicPr>
        <p:blipFill>
          <a:blip r:embed="rId2"/>
          <a:srcRect l="28437" t="53250" r="62000" b="32000"/>
          <a:stretch>
            <a:fillRect/>
          </a:stretch>
        </p:blipFill>
        <p:spPr bwMode="auto">
          <a:xfrm>
            <a:off x="142844" y="1602473"/>
            <a:ext cx="4357718" cy="5041237"/>
          </a:xfrm>
          <a:prstGeom prst="rect">
            <a:avLst/>
          </a:prstGeom>
          <a:noFill/>
        </p:spPr>
      </p:pic>
      <p:pic>
        <p:nvPicPr>
          <p:cNvPr id="19460" name="Picture 4" descr="https://lh3.googleusercontent.com/V5W9pYFtEZMuKtTLKE5CRDZgMGVcuvTj6CPsjzjpYKX8slTPtNT6lQrFmehJcl-gm0LxLUhrgrn1EqmFkcjrvmqyAKBCXgUdzTVP9QOH5U4LePMlrACgzyMCtcnUnFcKz93bwE85tSyw0Z_gh-N5_SrBAIotJOK3RXrrmlnPBurOSaKlLC4Tb6aWVJ9NA9S2YEWZFo8cfiiQDBbdRU4-ncRTO-JOZDGxqeaTm64C44I6DvTvg4-lMGGJh4nTWXchM_eRiHU2jTIa0Nyj4iKJbATOz7_Pr0XQSMfaagWBUEn-575CV_kFpzZ953y5F8hfBZ7tK2OMhBlBjy8NgrYf0yD_O2meI4Vy_F34n2bYCA_3KhzhXahgdNZOc4nLIYaPxOWtIrsRNQ8Y7R8kZoWPl3oJ19uIgGKeTuJgsXzgBpQFqOsF1xd-t3_MpF_782rYoNJ_Qxvzu7ZcE81Xpg0u9vktOBCnQBbIeJrEo2wLoFOPj05M-7V2j5srWxoHQk7J3alTKubWCuk60Zt8TXEBbB3OnPUfeRzYzR7ZWttD7F07-e46NN56ufRau8s146X6DMu9vtP2QhPiEFs4PjWU6LoRDUTFAtHWzPVAJSqFV-mnl43kVzoZzCNeWCmnZKlgTRZJ7UhzMLPIFtkz-O2qBb5B69liKM-oKycno1NR31RD4ZmX6oOuxu7XA-hdM0AlxEWDr0c8x2kN_z6H=w838-h628-no?authuser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000372"/>
            <a:ext cx="3933834" cy="2948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Интерактивная песочница «Домик»</a:t>
            </a:r>
            <a:endParaRPr lang="ru-RU" dirty="0"/>
          </a:p>
        </p:txBody>
      </p:sp>
      <p:pic>
        <p:nvPicPr>
          <p:cNvPr id="20483" name="Picture 3" descr="https://lh3.googleusercontent.com/1jzt5igcTwjxo280VBqsRi9FdwHO2uBusXJRiOWrquMC1OfB2jI6oCLYAm9rj04x5oJjjC0eCQGq1hx_wVdTWR41rnBaUr-si48fmrikxZceO9h6Wy4Db8ydBQIerWiqRzJiIeikNf1SzV8e5sAz7p9yrK2Dsd34XiAfxEo_sQzWXAub7mkYjlC77Vo13e990_8DwjD4BhTlkcW3k94W7aettnzl7hVwymhMHSuh_jr5EeFxXD3MLzYFy80W2ndUGGGw21nJdgfVuJZvsLFK3_6YZ4OaGzIaEsA_D1s_S_T2KIhyshTi0HtbuJxzorKOVuTgUm_iGXIOXDSVL352h5Ofbloh-XBj3y6NeojwJSUb2cv5_cj2pVNe7qLn13jVHfKEwm4DYBSTjXWf6amViscxiRdpC7t7NrqT4FjA8WFfzUmIdGGCVA2L4W4zX5MEzIRbRVuzQlPlcRPN1NN7OEScIL-ALQp6MXnWvFtL0zpDVldomNvM0bY_9twTifk_1FqUEOI638ynnkFOu7z6xbyGD0o5hk5jIKFrSPigCAEl_cUDWxUSzS3pK7V3nQIv1rWz74MjSmqPw1g1lxQ4QatAc54U9lzESqiH0_qQDPL8RLSBAWFjSOwEEjIXGy-4adR8KyGzDDEpre_PxlQpe44dnLAfnE79L5FtMz0U9sfowp-v6VMDwNtuBWGR6lD0N42ascGQ36Nu-FxBWA=w471-h628-no?authuser=0"/>
          <p:cNvPicPr>
            <a:picLocks noChangeAspect="1" noChangeArrowheads="1"/>
          </p:cNvPicPr>
          <p:nvPr/>
        </p:nvPicPr>
        <p:blipFill>
          <a:blip r:embed="rId2"/>
          <a:srcRect l="17606" t="1320" r="11971" b="12851"/>
          <a:stretch>
            <a:fillRect/>
          </a:stretch>
        </p:blipFill>
        <p:spPr bwMode="auto">
          <a:xfrm>
            <a:off x="5357818" y="1142984"/>
            <a:ext cx="3357586" cy="5456077"/>
          </a:xfrm>
          <a:prstGeom prst="rect">
            <a:avLst/>
          </a:prstGeom>
          <a:noFill/>
        </p:spPr>
      </p:pic>
      <p:pic>
        <p:nvPicPr>
          <p:cNvPr id="20485" name="Picture 5" descr="https://lh3.googleusercontent.com/uCDYbOhtpodXpeth31vjD3whCOrcn8eWLQvAuizmK0SFP0XjM6nvpTuizCeqvjSSe1Gz5wvfTYQFGDghWSHmWDzkE3yOKwa7DnWp2t6khyh4SnKCJhLZNEa8h-7waPnWJpdZKiX4Wg6ILl0gG3xEDPyyvv7EVegqPEigKtV9x9PFnNVAyuUlWs9QWcm9tWi_m_Sm-2bsIpd62yvjpkVyleNTs7OfMGWYAH_M-vviALEnZsI-5dx8DC7IWIR2DhvbO1Jns8brqhYkar-G5LMTXn0gZ9llN4efpj_vVbU4xIo3RMFOhXagBjt3skWV9xK-qtabZrMnwaHn6-zW_4MYNVSv9_M8XV09qratiOM_BBdDfdtOKahB2R_2tWv2YycbnvOfTSddAilDzmD-v8_8p-TVKUg40OfRf34CkkoxwZbVEHpyk-Te_xwO9q8nrmH8-t8a4pARdcnm7cvuuJxQiHsr2wzQLMiPW4TBlBWCUiDDxp3uNgBCZZOk07ql6gf6nl9F5DySHa0tAQO66k5lutwV-ydoG34DFbw_x-QkUgTM8g2ljk-Y1rItOj0HdN7V2dajzvXk1v3sR66TpF3HKfC8pK-EAdOkUK2mvfVa1wpxl4pAzBkGyA0YKKABCWLIZezegrcoRk09d6f7csngZncy8-skIoMUa6t5hFxmdHeO1dRR8Mfo_QJyadx2fU2NEzF4ba-KkqqjqKdICw=w838-h628-no?authuser=0"/>
          <p:cNvPicPr>
            <a:picLocks noChangeAspect="1" noChangeArrowheads="1"/>
          </p:cNvPicPr>
          <p:nvPr/>
        </p:nvPicPr>
        <p:blipFill>
          <a:blip r:embed="rId3"/>
          <a:srcRect l="3922" t="5233" r="3922" b="13657"/>
          <a:stretch>
            <a:fillRect/>
          </a:stretch>
        </p:blipFill>
        <p:spPr bwMode="auto">
          <a:xfrm>
            <a:off x="1857356" y="1500174"/>
            <a:ext cx="3643338" cy="2403053"/>
          </a:xfrm>
          <a:prstGeom prst="rect">
            <a:avLst/>
          </a:prstGeom>
          <a:noFill/>
        </p:spPr>
      </p:pic>
      <p:pic>
        <p:nvPicPr>
          <p:cNvPr id="7" name="Picture 1" descr="C:\Users\Вера\Downloads\IMG_20200915_15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3776589" cy="2832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PresentationFormat>Экран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Кабинет педагога-психолога  ГБОУ СО «Екатеринбургская школа №2»</vt:lpstr>
      <vt:lpstr>Рабочая зона </vt:lpstr>
      <vt:lpstr>Сухой бассейн</vt:lpstr>
      <vt:lpstr>Слайд 4</vt:lpstr>
      <vt:lpstr>Мягкие блоки, пуфы</vt:lpstr>
      <vt:lpstr>Сенсорные коробки, чулок Совы</vt:lpstr>
      <vt:lpstr>Стол для работы с водой</vt:lpstr>
      <vt:lpstr>Интерактивная песочница «Домик»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педагога-психолога  ГБОУ СО «Екатеринбургская школа №2»</dc:title>
  <dc:creator>Вера</dc:creator>
  <cp:lastModifiedBy>1</cp:lastModifiedBy>
  <cp:revision>4</cp:revision>
  <dcterms:created xsi:type="dcterms:W3CDTF">2021-04-13T04:48:04Z</dcterms:created>
  <dcterms:modified xsi:type="dcterms:W3CDTF">2021-04-14T13:00:51Z</dcterms:modified>
</cp:coreProperties>
</file>