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C8F-C90C-43E5-A2B5-7190F172911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E88-20B0-47D1-A313-F6047595D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31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C8F-C90C-43E5-A2B5-7190F172911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E88-20B0-47D1-A313-F6047595D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14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C8F-C90C-43E5-A2B5-7190F172911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E88-20B0-47D1-A313-F6047595D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14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C8F-C90C-43E5-A2B5-7190F172911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E88-20B0-47D1-A313-F6047595D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96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C8F-C90C-43E5-A2B5-7190F172911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E88-20B0-47D1-A313-F6047595D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82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C8F-C90C-43E5-A2B5-7190F172911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E88-20B0-47D1-A313-F6047595D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06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C8F-C90C-43E5-A2B5-7190F172911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E88-20B0-47D1-A313-F6047595D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797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C8F-C90C-43E5-A2B5-7190F172911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E88-20B0-47D1-A313-F6047595D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619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C8F-C90C-43E5-A2B5-7190F172911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E88-20B0-47D1-A313-F6047595D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1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C8F-C90C-43E5-A2B5-7190F172911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E88-20B0-47D1-A313-F6047595D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87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C8F-C90C-43E5-A2B5-7190F172911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E88-20B0-47D1-A313-F6047595D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57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CC8F-C90C-43E5-A2B5-7190F172911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DE88-20B0-47D1-A313-F6047595D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95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6641" t="7630" r="8389"/>
          <a:stretch/>
        </p:blipFill>
        <p:spPr>
          <a:xfrm>
            <a:off x="3809249" y="1668427"/>
            <a:ext cx="2530167" cy="2559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0443" y="157317"/>
            <a:ext cx="5227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         ПРОФКОМ 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ПОЗДРАВЛЯЕТ ВСЕХ!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9416" y="157317"/>
            <a:ext cx="5688667" cy="6523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89" b="3369"/>
          <a:stretch/>
        </p:blipFill>
        <p:spPr>
          <a:xfrm>
            <a:off x="83441" y="1676039"/>
            <a:ext cx="3684088" cy="51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6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8" t="24803" r="12257" b="15985"/>
          <a:stretch/>
        </p:blipFill>
        <p:spPr>
          <a:xfrm>
            <a:off x="-2142" y="2949677"/>
            <a:ext cx="7409725" cy="3908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9" r="2622" b="24594"/>
          <a:stretch/>
        </p:blipFill>
        <p:spPr>
          <a:xfrm>
            <a:off x="0" y="0"/>
            <a:ext cx="4395018" cy="2592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4225" y="1975726"/>
            <a:ext cx="913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г.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3016" y="6209522"/>
            <a:ext cx="105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4262" y="4116245"/>
            <a:ext cx="4511059" cy="22061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86" t="29519" r="23883" b="35636"/>
          <a:stretch/>
        </p:blipFill>
        <p:spPr>
          <a:xfrm>
            <a:off x="4483509" y="0"/>
            <a:ext cx="7708491" cy="34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005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1" t="23369" r="6344" b="5089"/>
          <a:stretch/>
        </p:blipFill>
        <p:spPr>
          <a:xfrm>
            <a:off x="2103" y="2182945"/>
            <a:ext cx="7388604" cy="44798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03" b="10108"/>
          <a:stretch/>
        </p:blipFill>
        <p:spPr>
          <a:xfrm>
            <a:off x="7390705" y="2653587"/>
            <a:ext cx="3954857" cy="4107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5150" y="5653915"/>
            <a:ext cx="1247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2019г.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mg-fotki.yandex.ru/get/216168/248619660.1b/0_1c2f28_eae363ca_ori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7335" cy="348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3" t="25160" r="61278" b="13692"/>
          <a:stretch/>
        </p:blipFill>
        <p:spPr>
          <a:xfrm>
            <a:off x="10227695" y="1018478"/>
            <a:ext cx="1744126" cy="4563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62756" y="5559783"/>
            <a:ext cx="2429244" cy="131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161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1" r="3020" b="10293"/>
          <a:stretch/>
        </p:blipFill>
        <p:spPr>
          <a:xfrm>
            <a:off x="0" y="0"/>
            <a:ext cx="4999871" cy="6676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4" t="16343" r="2784" b="12832"/>
          <a:stretch/>
        </p:blipFill>
        <p:spPr>
          <a:xfrm>
            <a:off x="5102702" y="1354899"/>
            <a:ext cx="5491961" cy="5503101"/>
          </a:xfrm>
          <a:prstGeom prst="rect">
            <a:avLst/>
          </a:prstGeom>
        </p:spPr>
      </p:pic>
      <p:pic>
        <p:nvPicPr>
          <p:cNvPr id="2050" name="Picture 2" descr="http://storage.googleapis.com/multi-static-content/previews/artage-io-thumb-20a6cc732a2a011bf4b53dc7ba9226b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25" y="0"/>
            <a:ext cx="4143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757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1.culture.ru/c/704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40" t="13046"/>
          <a:stretch/>
        </p:blipFill>
        <p:spPr>
          <a:xfrm>
            <a:off x="4532670" y="1264404"/>
            <a:ext cx="7531509" cy="546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02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</Words>
  <Application>Microsoft Office PowerPoint</Application>
  <PresentationFormat>Произвольный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20</cp:revision>
  <dcterms:created xsi:type="dcterms:W3CDTF">2020-04-30T15:50:31Z</dcterms:created>
  <dcterms:modified xsi:type="dcterms:W3CDTF">2020-05-05T09:21:33Z</dcterms:modified>
</cp:coreProperties>
</file>