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2" r:id="rId4"/>
    <p:sldId id="263" r:id="rId5"/>
    <p:sldId id="265" r:id="rId6"/>
    <p:sldId id="257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21A-338B-4DD4-B519-C73942C36B0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4C84-AB3F-4E3F-AF06-C66B4C63E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21A-338B-4DD4-B519-C73942C36B0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4C84-AB3F-4E3F-AF06-C66B4C63E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21A-338B-4DD4-B519-C73942C36B0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4C84-AB3F-4E3F-AF06-C66B4C63E6E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21A-338B-4DD4-B519-C73942C36B0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4C84-AB3F-4E3F-AF06-C66B4C63E6E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21A-338B-4DD4-B519-C73942C36B0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4C84-AB3F-4E3F-AF06-C66B4C63E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21A-338B-4DD4-B519-C73942C36B0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4C84-AB3F-4E3F-AF06-C66B4C63E6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21A-338B-4DD4-B519-C73942C36B0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4C84-AB3F-4E3F-AF06-C66B4C63E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21A-338B-4DD4-B519-C73942C36B0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4C84-AB3F-4E3F-AF06-C66B4C63E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21A-338B-4DD4-B519-C73942C36B0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4C84-AB3F-4E3F-AF06-C66B4C63E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21A-338B-4DD4-B519-C73942C36B0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4C84-AB3F-4E3F-AF06-C66B4C63E6E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921A-338B-4DD4-B519-C73942C36B0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74C84-AB3F-4E3F-AF06-C66B4C63E6E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5DB921A-338B-4DD4-B519-C73942C36B0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874C84-AB3F-4E3F-AF06-C66B4C63E6E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340769"/>
            <a:ext cx="7668840" cy="4785395"/>
          </a:xfrm>
        </p:spPr>
        <p:txBody>
          <a:bodyPr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Учебная мастерская №2</a:t>
            </a:r>
            <a:endParaRPr lang="ru-RU" dirty="0"/>
          </a:p>
        </p:txBody>
      </p:sp>
      <p:pic>
        <p:nvPicPr>
          <p:cNvPr id="3074" name="Picture 2" descr="C:\Documents and Settings\Admin\Рабочий стол\Новая папка\IMG-20210415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59" y="1556792"/>
            <a:ext cx="4896544" cy="49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28bcb1f7-53a1-4e61-81ad-45f22e78c65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1"/>
            <a:ext cx="2588419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 швейной мастерской</a:t>
            </a:r>
            <a:endParaRPr lang="ru-RU" dirty="0"/>
          </a:p>
        </p:txBody>
      </p:sp>
      <p:pic>
        <p:nvPicPr>
          <p:cNvPr id="1027" name="Picture 3" descr="C:\Documents and Settings\Admin\Рабочий стол\Новая папка\31d86693-4a6a-4841-9aa9-544f70655aa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105" b="24294"/>
          <a:stretch/>
        </p:blipFill>
        <p:spPr bwMode="auto">
          <a:xfrm>
            <a:off x="3011545" y="3527015"/>
            <a:ext cx="3330097" cy="31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Новая папка\333cbc50-aec7-4502-b0d6-9fdbb06dac9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21" y="1772817"/>
            <a:ext cx="2631299" cy="350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овая папка\86f25fc7-cf6f-44e9-ae8c-81512aed458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772816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Утюжельное</a:t>
            </a:r>
            <a:r>
              <a:rPr lang="ru-RU" sz="4000" dirty="0" smtClean="0"/>
              <a:t> место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971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Зонирование швейной мастерской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3822192" cy="639762"/>
          </a:xfrm>
        </p:spPr>
        <p:txBody>
          <a:bodyPr/>
          <a:lstStyle/>
          <a:p>
            <a:r>
              <a:rPr lang="ru-RU" dirty="0" smtClean="0"/>
              <a:t>Швейная зона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3822192" cy="639762"/>
          </a:xfrm>
        </p:spPr>
        <p:txBody>
          <a:bodyPr/>
          <a:lstStyle/>
          <a:p>
            <a:r>
              <a:rPr lang="ru-RU" dirty="0" smtClean="0"/>
              <a:t>Учебная зона</a:t>
            </a:r>
            <a:endParaRPr lang="ru-RU" dirty="0"/>
          </a:p>
        </p:txBody>
      </p:sp>
      <p:pic>
        <p:nvPicPr>
          <p:cNvPr id="7" name="Picture 2" descr="C:\Documents and Settings\Admin\Рабочий стол\Новая папка\IMG-20210415-WA002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5" b="17653"/>
          <a:stretch/>
        </p:blipFill>
        <p:spPr bwMode="auto">
          <a:xfrm>
            <a:off x="395536" y="2288794"/>
            <a:ext cx="3888432" cy="437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Admin\Рабочий стол\Новая папка\IMG-20210415-WA0030 (1)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b="18041"/>
          <a:stretch/>
        </p:blipFill>
        <p:spPr bwMode="auto">
          <a:xfrm>
            <a:off x="4763728" y="2276872"/>
            <a:ext cx="3849476" cy="44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Рабочее место учителя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Новая папка\1c9aafe8-9282-4fbb-b754-4b003e18c8d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28036"/>
            <a:ext cx="5472608" cy="53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315416"/>
            <a:ext cx="7772400" cy="1852116"/>
          </a:xfrm>
        </p:spPr>
        <p:txBody>
          <a:bodyPr/>
          <a:lstStyle/>
          <a:p>
            <a:r>
              <a:rPr lang="ru-RU" dirty="0" smtClean="0"/>
              <a:t>Стенды с творческими работами обучающихся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Admin\Рабочий стол\Новая папка\240e4ed6-c30d-47b4-b74d-292135b386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8" b="19816"/>
          <a:stretch/>
        </p:blipFill>
        <p:spPr bwMode="auto">
          <a:xfrm>
            <a:off x="57874" y="1790699"/>
            <a:ext cx="3109462" cy="31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Рабочий стол\Новая папка\0b91fdfb-8a36-4c62-881c-083cfa1b77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8"/>
          <a:stretch/>
        </p:blipFill>
        <p:spPr bwMode="auto">
          <a:xfrm>
            <a:off x="6164286" y="1761726"/>
            <a:ext cx="2982849" cy="293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Рабочий стол\Новая папка\cb866412-279b-428c-a76a-bd3ecea320c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t="5701" b="17534"/>
          <a:stretch/>
        </p:blipFill>
        <p:spPr bwMode="auto">
          <a:xfrm>
            <a:off x="3127325" y="3675061"/>
            <a:ext cx="3030487" cy="31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43" y="-5715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Творческие работы обучающихся</a:t>
            </a:r>
            <a:endParaRPr lang="ru-RU" dirty="0"/>
          </a:p>
        </p:txBody>
      </p:sp>
      <p:pic>
        <p:nvPicPr>
          <p:cNvPr id="7170" name="Picture 2" descr="C:\Documents and Settings\Admin\Рабочий стол\Новая папка\2434c67e-7968-41e6-b06b-9d22b943ccaf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 r="11193" b="2591"/>
          <a:stretch/>
        </p:blipFill>
        <p:spPr bwMode="auto">
          <a:xfrm>
            <a:off x="0" y="908720"/>
            <a:ext cx="2826246" cy="490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Admin\Рабочий стол\Новая папка\098c6af8-d2ef-4086-9805-299f164e05f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1" r="54" b="8373"/>
          <a:stretch/>
        </p:blipFill>
        <p:spPr bwMode="auto">
          <a:xfrm>
            <a:off x="2794843" y="1988840"/>
            <a:ext cx="3521209" cy="44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4" descr="C:\Documents and Settings\Admin\Рабочий стол\Новая папка\67463ff1-c02b-48f5-a2cd-81ec75464b0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2" r="5386"/>
          <a:stretch/>
        </p:blipFill>
        <p:spPr bwMode="auto">
          <a:xfrm>
            <a:off x="6316052" y="3410405"/>
            <a:ext cx="2826038" cy="344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6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332656"/>
            <a:ext cx="8229600" cy="1252728"/>
          </a:xfrm>
        </p:spPr>
        <p:txBody>
          <a:bodyPr/>
          <a:lstStyle/>
          <a:p>
            <a:r>
              <a:rPr lang="ru-RU" dirty="0" smtClean="0"/>
              <a:t>Достижения обучающихся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Documents and Settings\Admin\Рабочий стол\Новая папка\49dfae30-5c7f-49b0-b4f1-e28935f382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2" r="7716" b="20783"/>
          <a:stretch/>
        </p:blipFill>
        <p:spPr bwMode="auto">
          <a:xfrm>
            <a:off x="1331640" y="1400552"/>
            <a:ext cx="6480720" cy="545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3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29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Учебная мастерская №2</vt:lpstr>
      <vt:lpstr>Оборудование швейной мастерской</vt:lpstr>
      <vt:lpstr>Утюжельное место</vt:lpstr>
      <vt:lpstr>Зонирование швейной мастерской</vt:lpstr>
      <vt:lpstr>Рабочее место учителя</vt:lpstr>
      <vt:lpstr>Стенды с творческими работами обучающихся</vt:lpstr>
      <vt:lpstr>Творческие работы обучающихся</vt:lpstr>
      <vt:lpstr>Достижения обучающихся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Учебная мастерская №2</dc:title>
  <dc:creator>Admin</dc:creator>
  <cp:lastModifiedBy>Admin</cp:lastModifiedBy>
  <cp:revision>12</cp:revision>
  <dcterms:created xsi:type="dcterms:W3CDTF">2021-04-14T10:52:59Z</dcterms:created>
  <dcterms:modified xsi:type="dcterms:W3CDTF">2021-04-15T07:36:30Z</dcterms:modified>
</cp:coreProperties>
</file>