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0" r:id="rId4"/>
    <p:sldId id="260" r:id="rId5"/>
    <p:sldId id="257" r:id="rId6"/>
    <p:sldId id="259" r:id="rId7"/>
    <p:sldId id="261" r:id="rId8"/>
    <p:sldId id="263" r:id="rId9"/>
    <p:sldId id="265" r:id="rId10"/>
    <p:sldId id="262" r:id="rId11"/>
    <p:sldId id="264" r:id="rId12"/>
    <p:sldId id="268" r:id="rId13"/>
    <p:sldId id="267" r:id="rId14"/>
    <p:sldId id="269" r:id="rId15"/>
    <p:sldId id="266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&#1055;&#1086;&#1082;&#1083;&#1086;&#1085;&#1080;&#1084;&#1089;&#1103;%20&#1074;&#1077;&#1083;&#1080;&#1082;&#1080;%20&#1090;&#1077;&#1084;%20&#1075;&#1086;&#1076;&#1072;&#108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Johann_Sebastian_Bach-Sarabande_(mp3.malovato.net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Johann_Sebastian_Bach-Sarabande_(mp3.malovato.net)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Johann_Sebastian_Bach-Sarabande_(mp3.malovato.net)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Johann_Sebastian_Bach-Sarabande_(mp3.malovato.net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&#1040;%20&#1079;&#1072;&#1082;&#1072;&#1090;&#1099;%20&#1072;&#1083;&#1099;&#1077;\&#1084;&#1080;&#1085;&#1091;&#1089;%20&#1040;%20&#1079;&#1072;&#1082;&#1072;&#1090;&#1099;%20&#1072;&#1083;&#1099;&#1077;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iosif_kobzon_-_poklonimsya_velikim_tem_godam%20Minusovki.MpTri.Net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iosif_kobzon_-_poklonimsya_velikim_tem_godam%20Minusovki.MpTri.Net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&#1059;&#1095;&#1080;&#1090;&#1077;&#1083;&#1100;\Desktop\&#1082;&#1083;.%20&#1095;.%209%20&#1084;&#1072;&#1103;\&#1085;&#1072;&#1095;&#1072;&#1083;&#1086;%20&#1074;&#1086;&#1081;&#1085;&#1099;.wm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iosif_kobzon_-_poklonimsya_velikim_tem_godam%20Minusovki.MpTri.Net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Frederic_Chopin-Prelude_In_E_Minor_Op_28_No_4_(mp3.malovato.net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Frederic_Chopin-Prelude_In_E_Minor_Op_28_No_4_(mp3.malovato.net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Frederic_Chopin-Prelude_In_E_Minor_Op_28_No_4_(mp3.malovato.net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037%20&#1052;&#1072;&#1088;&#1095;&#1077;&#1083;&#1083;&#1086;%20-%20&#1040;&#1076;&#1072;&#1078;&#1080;&#1086;%20&#1080;&#1079;%20&#1082;&#1086;&#1085;&#1094;.%20&#1076;&#1083;&#1103;%20&#1075;&#1086;&#1073;&#1086;&#1103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2;&#1083;.%20&#1095;.%209%20&#1084;&#1072;&#1103;\&#1089;&#1090;&#1080;&#1093;%20&#1074;&#1072;&#1088;&#1074;&#1072;&#1088;&#1089;&#1090;&#1074;&#1086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л. ч. 9 мая\602312d7765622e6a7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7778350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35824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70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Великой Победы посвящается …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 rot="20292643">
            <a:off x="2993251" y="2804944"/>
            <a:ext cx="39898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ПИСЬМА…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Поклонимся велики тем год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137_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143248"/>
            <a:ext cx="2403490" cy="355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15433"/>
            <a:ext cx="34290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«Мы жались к матерям. Они не всех убивали, не всю деревню. Они взяли тех, кто справа стоял, и разделили: детей- отдельно и родители – отдельно.    	Мы думали, что они родителей будут расстреливать, а нас оставят. Там была моя мама. А я не хотела жить без мамы… Я просилась и кричала. Как-то меня к ней пропустили. Она увидела и кричит: «Это не моя дочь! Это не моя…» куда-то меня оттащили. И я видела, как сначала стреляли в детей.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Стреляли и смотрели, как родители мучаются. Когда убили детей, стали убивать родителей. Я думала, что сойду с ума. Как рассказать, что я видела?»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\Рабочий стол\кл. ч. 9 мая\399bc9025a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290"/>
            <a:ext cx="4500594" cy="343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100736700_Deti_i_zhenschinuy_na_kolenya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214686"/>
            <a:ext cx="4500594" cy="328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Johann_Sebastian_Bach-Sarabande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кл. ч. 9 мая\72485_0.jpg"/>
          <p:cNvPicPr>
            <a:picLocks noChangeAspect="1" noChangeArrowheads="1"/>
          </p:cNvPicPr>
          <p:nvPr/>
        </p:nvPicPr>
        <p:blipFill>
          <a:blip r:embed="rId4" cstate="print"/>
          <a:srcRect t="39187"/>
          <a:stretch>
            <a:fillRect/>
          </a:stretch>
        </p:blipFill>
        <p:spPr bwMode="auto">
          <a:xfrm>
            <a:off x="3500430" y="5143512"/>
            <a:ext cx="3833816" cy="155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5432"/>
            <a:ext cx="407196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 Дорогой добрый папенька!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Пишу тебе письмо из немецкой неволи. Когда ты, папенька, будешь читать это письмо, меня в живых не будет.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Папенька мне сегодня исполнилось 15 лет, и если бы ты встретил меня, то не узнал бы свою дочь. Я стала очень худенькая, мои глаза ввалились, косички мне остригли наголо, руки высохли, похожи на грабли. Когда я кашляю, изо рта идет кровь – у меня отбили легкие. А помнишь, папа, 2 года назад, когда мне исполнилось 13 лет, какие хорошие были мои именины! Ты мне, папа, тогда сказал: «Расти, доченька, на радость большой!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Завещаю, папа: отомсти за маму и за меня. Прощай, добрый папенька, ухожу умирать.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Твоя дочь Катя Сусанина.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Мое сердце верит: письмо дойдет»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кл. ч. 9 мая\729x.jpg"/>
          <p:cNvPicPr>
            <a:picLocks noChangeAspect="1" noChangeArrowheads="1"/>
          </p:cNvPicPr>
          <p:nvPr/>
        </p:nvPicPr>
        <p:blipFill>
          <a:blip r:embed="rId5" cstate="print"/>
          <a:srcRect l="40351" r="17544"/>
          <a:stretch>
            <a:fillRect/>
          </a:stretch>
        </p:blipFill>
        <p:spPr bwMode="auto">
          <a:xfrm>
            <a:off x="6786578" y="2928934"/>
            <a:ext cx="2214578" cy="295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кл. ч. 9 мая\5009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42852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кл. ч. 9 мая\A3tx47S4LN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866243"/>
            <a:ext cx="2714644" cy="355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Johann_Sebastian_Bach-Sarabande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70269"/>
            <a:ext cx="35004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	«Завтра я умру, мама.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Ты прожила 50 лет, а я лишь 24. мне хочется жить. Ведь я так мало сделала! Хочется жить, чтобы  громить ненавистных фашистов. Они издевались надо мной, но я ничего не сказала. Я знаю: за мою смерть отомстят мои друзья – партизаны. Они уничтожат захватчиков.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Не плачь, мама. Я умираю, зная, что все отдала победе. За народ умирать не страшно. Передай девушкам: пусть идут партизанить, смело громят оккупантов!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Наша победа недалека!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Твоя дочь Вера!»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pic>
        <p:nvPicPr>
          <p:cNvPr id="23554" name="Picture 2" descr="C:\Documents and Settings\Admin\Рабочий стол\newphoto3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57166"/>
            <a:ext cx="4500594" cy="285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Documents and Settings\Admin\Рабочий стол\i4cf52136a5c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143248"/>
            <a:ext cx="4286256" cy="342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Johann_Sebastian_Bach-Sarabande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428868"/>
            <a:ext cx="4667276" cy="350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235325"/>
            <a:ext cx="41434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	«Родные мои  мама, папа, Верочка,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Глафира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Сегодня, завтра – я не знаю когда – меня расстреляют за то, что я не могу идти против своей совести, за то, что я комсомолка. Я не боюсь умирать и умру спокойно.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Я твердо знаю, что выйти отсюда я не могу. Поверьте – я пишу не сгоряча, я совершенно спокойна. Обнимаю вас всех в последний раз и крепко, крепко целую. Я не одинока и чувствую вокруг себя много любви и заботы. Умирать не страшно.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Целую всех от всего сердца. Ляля.»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4" name="Johann_Sebastian_Bach-Sarabande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C:\Documents and Settings\Admin\Рабочий стол\325226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59039"/>
            <a:ext cx="5072066" cy="359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C:\Documents and Settings\Admin\Рабочий стол\6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-1"/>
            <a:ext cx="4786314" cy="358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7" name="Picture 13" descr="C:\Documents and Settings\Admin\Рабочий стол\471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84321"/>
            <a:ext cx="4500562" cy="337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9" name="Picture 15" descr="C:\Documents and Settings\Admin\Рабочий стол\6366b8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4588809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C:\Documents and Settings\Admin\Рабочий стол\7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571744"/>
            <a:ext cx="4357718" cy="293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минус А закаты ал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50003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96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images-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290"/>
            <a:ext cx="4500594" cy="649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Учитель\Desktop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252033" cy="272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Учитель\Desktop\imgpreview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045670" cy="269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Учитель\Desktop\img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14290"/>
            <a:ext cx="579831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1429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ПАРАД ПОБЕДЫ 1945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Учитель\Desktop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252033" cy="272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Учитель\Desktop\imgpreview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045670" cy="269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Учитель\Desktop\img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14290"/>
            <a:ext cx="579831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1429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ПАРАД ПОБЕДЫ 1945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Л. М\DSC01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904"/>
          </a:xfrm>
          <a:prstGeom prst="rect">
            <a:avLst/>
          </a:prstGeom>
          <a:noFill/>
        </p:spPr>
      </p:pic>
      <p:pic>
        <p:nvPicPr>
          <p:cNvPr id="15362" name="Picture 2" descr="C:\Users\Учитель\Desktop\images-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14744" cy="254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osif_kobzon_-_poklonimsya_velikim_tem_godam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osif_kobzon_-_poklonimsya_velikim_tem_godam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pic>
        <p:nvPicPr>
          <p:cNvPr id="2" name="Picture 2" descr="C:\Users\Учитель\Desktop\frontovoe-pismo-konvert-step5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285852" y="-71462"/>
            <a:ext cx="2143140" cy="2714644"/>
          </a:xfrm>
          <a:prstGeom prst="rect">
            <a:avLst/>
          </a:prstGeom>
          <a:noFill/>
        </p:spPr>
      </p:pic>
      <p:pic>
        <p:nvPicPr>
          <p:cNvPr id="15363" name="Picture 3" descr="C:\Users\Учитель\Desktop\frontovoe-pismo-konvert-step6-300x2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4929190" y="214290"/>
            <a:ext cx="2857500" cy="2143125"/>
          </a:xfrm>
          <a:prstGeom prst="rect">
            <a:avLst/>
          </a:prstGeom>
          <a:noFill/>
        </p:spPr>
      </p:pic>
      <p:pic>
        <p:nvPicPr>
          <p:cNvPr id="15364" name="Picture 4" descr="C:\Users\Учитель\Desktop\895_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1714480" y="3714752"/>
            <a:ext cx="2009788" cy="2009788"/>
          </a:xfrm>
          <a:prstGeom prst="rect">
            <a:avLst/>
          </a:prstGeom>
          <a:noFill/>
        </p:spPr>
      </p:pic>
      <p:pic>
        <p:nvPicPr>
          <p:cNvPr id="15365" name="Picture 5" descr="C:\Users\Учитель\Desktop\896_smal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3714752"/>
            <a:ext cx="2000264" cy="2000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214554"/>
            <a:ext cx="45005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 Загните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верхний угол справа на лево  под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углом 45 градусов. Согните уголок так, чтобы его сторона совпала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левой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стороной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285992"/>
            <a:ext cx="4643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Теперь получившийся верхний  уголок согните слева направо под углом 45 градусов так, чтобы стороны совпали и получился пятиугольник 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5715016"/>
            <a:ext cx="4643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Согните нижние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уголки нашего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письма.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715016"/>
            <a:ext cx="478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Теперь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“карман” треугольника засуньте верхнюю часть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08400" y="3086100"/>
          <a:ext cx="1725613" cy="685800"/>
        </p:xfrm>
        <a:graphic>
          <a:graphicData uri="http://schemas.openxmlformats.org/presentationml/2006/ole">
            <p:oleObj spid="_x0000_s1026" name="Объект упаковщика для оболочки" showAsIcon="1" r:id="rId5" imgW="1726200" imgH="685800" progId="Package">
              <p:embed/>
            </p:oleObj>
          </a:graphicData>
        </a:graphic>
      </p:graphicFrame>
      <p:pic>
        <p:nvPicPr>
          <p:cNvPr id="4" name="начало войны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71472" y="428604"/>
            <a:ext cx="8001056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итель\Desktop\images-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74" y="428604"/>
            <a:ext cx="8743058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osif_kobzon_-_poklonimsya_velikim_tem_godam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Учитель\Desktop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5127568" cy="369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Учитель\Desktop\Nemc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571744"/>
            <a:ext cx="571500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л. ч. 9 мая\484623617026954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00174"/>
            <a:ext cx="5268938" cy="395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44" y="154841"/>
            <a:ext cx="414340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«Милая Тонечка!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Я не знаю, прочитаешь ты когда-нибудь эти строки? Но я твердо знаю, что это последнее мое письмо. Сейчас идет бой жаркий, смертельный. Наш танк подбит. Кругом нас фашисты. Весь день отбиваем атаку. Улица усеяна трупами в зеленых мундирах, они похожи на больших недвижимых ящериц.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22 июня, когда объявили войну, я подумал о тебе, думал, когда теперь вернусь, когда увижу тебя и прижму твою милую головку к своей груди? А может, никогда. Ведь война…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Сквозь пробоины танка я вижу улицу, зеленые деревья, цветы в саду яркие- яркие.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У вас, оставшихся в живых, после войны жизнь будет такая же яркая, красочная, как эти цветы, и счастливая… За нее умереть не страшно… Ты не плачь. На могилу мою ты, наверное, не придешь, да и будет ли она – могила –то?»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7" name="Frederic_Chopin-Prelude_In_E_Minor_Op_28_No_4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364545"/>
            <a:ext cx="44291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«Лида, я видел, как умирали мои товарищи. А сегодня комбат рассказал случай, как погиб один генерал, погиб, стоя лицом на запад. Я люблю жизнь, хочу жить, но фронт такая штука, что вот живешь, живешь — и вдруг пуля или осколок ставят точку в конце твоей жизни.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Но если мне суждено погибнуть, я хотел бы умереть так, как этот генерал: в бою и лицом на запад. Александр».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5122" name="Picture 2" descr="C:\Documents and Settings\Admin\Рабочий стол\кл. ч. 9 мая\08c3766765f046412dc93cd8eb9ef6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7" y="2000240"/>
            <a:ext cx="4297317" cy="436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Frederic_Chopin-Prelude_In_E_Minor_Op_28_No_4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Рабочий стол\кл. ч. 9 мая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4988681" cy="346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643306" y="2546025"/>
            <a:ext cx="53578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Моя черноглазая Мила!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Посылаю тебя василек… Представь себе: идет бой, кругом рвутся вражеские снаряды, кругом воронки и здесь же растет цветок… И вдруг очередной взрыв … василек сорван. Я его поднял и положил в карман гимнастерки.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Цветок рос, тянулся к солнцу, но его сорвало взрывной волной, и, если бы я его не подобрал, его бы затоптали. Вот так фашисты поступают с детьми оккупированных населенных пунктов, где они убивают и топчут ребят…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Мила! Папа Дима будет биться с фашистами до последней капли крови, до последнего вздоха, чтобы фашисты не поступили с тобой так, как с этим цветком. Что тебе непонятно, мама объяснит».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tantia" pitchFamily="18" charset="0"/>
            </a:endParaRPr>
          </a:p>
        </p:txBody>
      </p:sp>
      <p:pic>
        <p:nvPicPr>
          <p:cNvPr id="4" name="Frederic_Chopin-Prelude_In_E_Minor_Op_28_No_4_(mp3.malovat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43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кл. ч. 9 мая\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42852"/>
            <a:ext cx="5227921" cy="653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37 Марчелло - Адажио из конц. для гобо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кл. ч. 9 мая\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163763"/>
            <a:ext cx="1828800" cy="2528887"/>
          </a:xfrm>
          <a:prstGeom prst="rect">
            <a:avLst/>
          </a:prstGeom>
          <a:noFill/>
        </p:spPr>
      </p:pic>
      <p:pic>
        <p:nvPicPr>
          <p:cNvPr id="20488" name="Picture 8" descr="C:\Documents and Settings\Admin\Рабочий стол\кл. ч. 9 мая\ww2-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1480"/>
            <a:ext cx="5003242" cy="387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тих варвар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20486" name="Picture 6" descr="C:\Documents and Settings\Admin\Рабочий стол\кл. ч. 9 мая\144489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428736"/>
            <a:ext cx="4000528" cy="306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Documents and Settings\Admin\Рабочий стол\кл. ч. 9 мая\1261796_html_md049f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214686"/>
            <a:ext cx="438149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0"/>
            <a:ext cx="88583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Фашистское варварство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83</Words>
  <Application>Microsoft Office PowerPoint</Application>
  <PresentationFormat>Экран (4:3)</PresentationFormat>
  <Paragraphs>36</Paragraphs>
  <Slides>20</Slides>
  <Notes>0</Notes>
  <HiddenSlides>0</HiddenSlides>
  <MMClips>15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67</cp:revision>
  <dcterms:modified xsi:type="dcterms:W3CDTF">2015-05-06T13:41:27Z</dcterms:modified>
</cp:coreProperties>
</file>