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7" r:id="rId8"/>
    <p:sldId id="270" r:id="rId9"/>
    <p:sldId id="271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du.gov.ru/activity/main_activities/talent_support/competitions_for_educators" TargetMode="External"/><Relationship Id="rId7" Type="http://schemas.openxmlformats.org/officeDocument/2006/relationships/hyperlink" Target="https://dlyapedagoga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vsekonkursy.ru/konkursy-po-professiyam/konkurs-dlya-pedagogov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dumschool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40-saytov-kotorye-oblegchat-rabotu-uchitelya/" TargetMode="External"/><Relationship Id="rId2" Type="http://schemas.openxmlformats.org/officeDocument/2006/relationships/hyperlink" Target="https://mel.fm/ucheba/uchitelya/874532-10-luchshikh-uchitelskikh-telegram-kanal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azeta-pedagogov.ru/10-luchshih-grupp-vkontakte-dlya-pedagoga/" TargetMode="External"/><Relationship Id="rId4" Type="http://schemas.openxmlformats.org/officeDocument/2006/relationships/hyperlink" Target="https://skillbox.ru/media/education/7-lyubopytnykh-uchitelskikh-blogov-v-instagra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vebinary" TargetMode="External"/><Relationship Id="rId2" Type="http://schemas.openxmlformats.org/officeDocument/2006/relationships/hyperlink" Target="https://infourok.ru/webinar&#1041;&#1077;&#1089;&#1087;&#1083;&#1072;&#1090;&#1085;&#1099;&#1077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rsibo.ru/" TargetMode="External"/><Relationship Id="rId4" Type="http://schemas.openxmlformats.org/officeDocument/2006/relationships/hyperlink" Target="https://proshkola18.ru/glavnay_proshkol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.ru/" TargetMode="External"/><Relationship Id="rId2" Type="http://schemas.openxmlformats.org/officeDocument/2006/relationships/hyperlink" Target="https://&#1087;&#1077;&#1076;&#1086;&#1073;&#1091;&#1095;&#1077;&#1085;&#1080;&#1077;.&#1088;&#1092;/ekaterinbu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iversarium.org/" TargetMode="External"/><Relationship Id="rId4" Type="http://schemas.openxmlformats.org/officeDocument/2006/relationships/hyperlink" Target="https://moi-universite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" TargetMode="External"/><Relationship Id="rId7" Type="http://schemas.openxmlformats.org/officeDocument/2006/relationships/hyperlink" Target="http://www.metodkabinet.eu/bibliopedagog.html" TargetMode="External"/><Relationship Id="rId2" Type="http://schemas.openxmlformats.org/officeDocument/2006/relationships/hyperlink" Target="https://vestnikprosveshheniy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man.snauka.ru/tag/pedagog" TargetMode="External"/><Relationship Id="rId5" Type="http://schemas.openxmlformats.org/officeDocument/2006/relationships/hyperlink" Target="https://cyberleninka.ru/" TargetMode="External"/><Relationship Id="rId4" Type="http://schemas.openxmlformats.org/officeDocument/2006/relationships/hyperlink" Target="https://elibrary.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edrazvitie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volsu.ru/index.php?option=com_content&amp;view=article&amp;id=20&amp;Itemid=4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asyen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hyperlink" Target="https://www.zavuch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2663" y="1046547"/>
            <a:ext cx="7759337" cy="2387600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latin typeface="Comic Sans MS" pitchFamily="66" charset="0"/>
              </a:rPr>
              <a:t>Ресурсы самообразования для педагога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3">
            <a:extLst>
              <a:ext uri="{FF2B5EF4-FFF2-40B4-BE49-F238E27FC236}">
                <a16:creationId xmlns:a16="http://schemas.microsoft.com/office/drawing/2014/main" xmlns="" id="{32C43A0C-6C52-45B6-A2AF-8959A2BF20C3}"/>
              </a:ext>
            </a:extLst>
          </p:cNvPr>
          <p:cNvGrpSpPr/>
          <p:nvPr/>
        </p:nvGrpSpPr>
        <p:grpSpPr>
          <a:xfrm>
            <a:off x="2823403" y="862148"/>
            <a:ext cx="4981290" cy="1469889"/>
            <a:chOff x="2914299" y="54369"/>
            <a:chExt cx="5806440" cy="1713376"/>
          </a:xfrm>
        </p:grpSpPr>
        <p:pic>
          <p:nvPicPr>
            <p:cNvPr id="5" name="图片 74">
              <a:extLst>
                <a:ext uri="{FF2B5EF4-FFF2-40B4-BE49-F238E27FC236}">
                  <a16:creationId xmlns:a16="http://schemas.microsoft.com/office/drawing/2014/main" xmlns="" id="{6DB5A0EA-099A-4DF8-BBFC-DB989138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914299" y="54369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" name="Group 10">
              <a:extLst>
                <a:ext uri="{FF2B5EF4-FFF2-40B4-BE49-F238E27FC236}">
                  <a16:creationId xmlns:a16="http://schemas.microsoft.com/office/drawing/2014/main" xmlns="" id="{E390B2B8-B26F-4864-9E1B-0F0632D00167}"/>
                </a:ext>
              </a:extLst>
            </p:cNvPr>
            <p:cNvGrpSpPr/>
            <p:nvPr/>
          </p:nvGrpSpPr>
          <p:grpSpPr>
            <a:xfrm>
              <a:off x="3475559" y="812850"/>
              <a:ext cx="4418034" cy="456642"/>
              <a:chOff x="3716775" y="887131"/>
              <a:chExt cx="4418034" cy="456642"/>
            </a:xfrm>
          </p:grpSpPr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xmlns="" id="{932A7874-4A82-47CE-BC51-1000C2033D73}"/>
                  </a:ext>
                </a:extLst>
              </p:cNvPr>
              <p:cNvSpPr txBox="1"/>
              <p:nvPr/>
            </p:nvSpPr>
            <p:spPr>
              <a:xfrm>
                <a:off x="3959061" y="887131"/>
                <a:ext cx="3962574" cy="24286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200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 smtClean="0">
                    <a:solidFill>
                      <a:srgbClr val="EB3F32"/>
                    </a:solidFill>
                    <a:latin typeface="Arial"/>
                    <a:ea typeface="微软雅黑"/>
                    <a:sym typeface="Arial"/>
                    <a:hlinkClick r:id="rId3"/>
                  </a:rPr>
                  <a:t>https://</a:t>
                </a:r>
                <a:r>
                  <a:rPr lang="en-US" altLang="zh-CN" b="1" dirty="0" smtClean="0">
                    <a:solidFill>
                      <a:srgbClr val="EB3F32"/>
                    </a:solidFill>
                    <a:latin typeface="Arial"/>
                    <a:ea typeface="微软雅黑"/>
                    <a:sym typeface="Arial"/>
                    <a:hlinkClick r:id="rId3"/>
                  </a:rPr>
                  <a:t>edu.gov.ru/</a:t>
                </a:r>
                <a:endParaRPr lang="ru-RU" altLang="zh-CN" b="1" dirty="0" smtClean="0">
                  <a:solidFill>
                    <a:srgbClr val="EB3F32"/>
                  </a:solidFill>
                  <a:latin typeface="Arial"/>
                  <a:ea typeface="微软雅黑"/>
                  <a:sym typeface="Arial"/>
                </a:endParaRPr>
              </a:p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dirty="0">
                  <a:solidFill>
                    <a:srgbClr val="EB3F32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xmlns="" id="{CC0B6DE3-4262-4B0A-88AE-18A53889B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6775" y="1027025"/>
                <a:ext cx="4418034" cy="31674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zh-CN" sz="1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Официальный сайт Министерства просвещения РФ, раздел: деятельность- к </a:t>
                </a:r>
                <a:r>
                  <a:rPr lang="ru-RU" altLang="zh-CN" sz="1000" dirty="0" err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лючевые</a:t>
                </a:r>
                <a:r>
                  <a:rPr lang="ru-RU" altLang="zh-CN" sz="1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 направления работы-  поддержка талантов -конкурсы</a:t>
                </a:r>
                <a:endPara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4" name="组合 78">
            <a:extLst>
              <a:ext uri="{FF2B5EF4-FFF2-40B4-BE49-F238E27FC236}">
                <a16:creationId xmlns:a16="http://schemas.microsoft.com/office/drawing/2014/main" xmlns="" id="{BF5646E3-6708-4AFC-87C0-97FE875C89E9}"/>
              </a:ext>
            </a:extLst>
          </p:cNvPr>
          <p:cNvGrpSpPr/>
          <p:nvPr/>
        </p:nvGrpSpPr>
        <p:grpSpPr>
          <a:xfrm>
            <a:off x="3499694" y="2276125"/>
            <a:ext cx="4981290" cy="1469889"/>
            <a:chOff x="3702618" y="1702571"/>
            <a:chExt cx="5806440" cy="1713376"/>
          </a:xfrm>
        </p:grpSpPr>
        <p:pic>
          <p:nvPicPr>
            <p:cNvPr id="10" name="图片 79">
              <a:extLst>
                <a:ext uri="{FF2B5EF4-FFF2-40B4-BE49-F238E27FC236}">
                  <a16:creationId xmlns:a16="http://schemas.microsoft.com/office/drawing/2014/main" xmlns="" id="{8D935784-D565-469D-8B8B-78CE23CD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02618" y="1702571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18">
              <a:extLst>
                <a:ext uri="{FF2B5EF4-FFF2-40B4-BE49-F238E27FC236}">
                  <a16:creationId xmlns:a16="http://schemas.microsoft.com/office/drawing/2014/main" xmlns="" id="{1ADE3A92-D1C4-4DB9-96FD-9F42731C7087}"/>
                </a:ext>
              </a:extLst>
            </p:cNvPr>
            <p:cNvGrpSpPr/>
            <p:nvPr/>
          </p:nvGrpSpPr>
          <p:grpSpPr>
            <a:xfrm>
              <a:off x="4434489" y="2514191"/>
              <a:ext cx="3977801" cy="320368"/>
              <a:chOff x="3943834" y="947273"/>
              <a:chExt cx="3977801" cy="320368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xmlns="" id="{F3A83BC4-0D21-44BF-9656-683D68B6EFD8}"/>
                  </a:ext>
                </a:extLst>
              </p:cNvPr>
              <p:cNvSpPr txBox="1"/>
              <p:nvPr/>
            </p:nvSpPr>
            <p:spPr>
              <a:xfrm>
                <a:off x="3959061" y="963263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200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 smtClean="0">
                    <a:solidFill>
                      <a:srgbClr val="FFC000"/>
                    </a:solidFill>
                    <a:latin typeface="Arial"/>
                    <a:ea typeface="微软雅黑"/>
                    <a:sym typeface="Arial"/>
                    <a:hlinkClick r:id="rId5"/>
                  </a:rPr>
                  <a:t>https://</a:t>
                </a:r>
                <a:r>
                  <a:rPr lang="en-US" altLang="zh-CN" b="1" dirty="0" smtClean="0">
                    <a:solidFill>
                      <a:srgbClr val="FFC000"/>
                    </a:solidFill>
                    <a:latin typeface="Arial"/>
                    <a:ea typeface="微软雅黑"/>
                    <a:sym typeface="Arial"/>
                    <a:hlinkClick r:id="rId5"/>
                  </a:rPr>
                  <a:t>vsekonkursy.ru/</a:t>
                </a:r>
                <a:endParaRPr lang="ru-RU" altLang="zh-CN" b="1" dirty="0" smtClean="0">
                  <a:solidFill>
                    <a:srgbClr val="FFC000"/>
                  </a:solidFill>
                  <a:latin typeface="Arial"/>
                  <a:ea typeface="微软雅黑"/>
                  <a:sym typeface="Arial"/>
                </a:endParaRPr>
              </a:p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dirty="0">
                  <a:solidFill>
                    <a:srgbClr val="FFC000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TextBox 20">
                <a:extLst>
                  <a:ext uri="{FF2B5EF4-FFF2-40B4-BE49-F238E27FC236}">
                    <a16:creationId xmlns:a16="http://schemas.microsoft.com/office/drawing/2014/main" xmlns="" id="{8E69E55B-61EE-4165-871D-FF6F4DCF95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zh-CN" sz="1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Конкурсы для педагогов</a:t>
                </a:r>
                <a:endPara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9" name="组合 83">
            <a:extLst>
              <a:ext uri="{FF2B5EF4-FFF2-40B4-BE49-F238E27FC236}">
                <a16:creationId xmlns:a16="http://schemas.microsoft.com/office/drawing/2014/main" xmlns="" id="{2275A7E4-3928-4780-B8D7-183E03D20D47}"/>
              </a:ext>
            </a:extLst>
          </p:cNvPr>
          <p:cNvGrpSpPr/>
          <p:nvPr/>
        </p:nvGrpSpPr>
        <p:grpSpPr>
          <a:xfrm>
            <a:off x="4179879" y="3747582"/>
            <a:ext cx="4981290" cy="1469889"/>
            <a:chOff x="4495475" y="3417774"/>
            <a:chExt cx="5806440" cy="1713376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xmlns="" id="{593C9235-DD56-44D2-BCA1-C06E0A09E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95475" y="3417774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B0BB3D1E-2E19-430F-AC59-9844950FD0B3}"/>
                </a:ext>
              </a:extLst>
            </p:cNvPr>
            <p:cNvGrpSpPr/>
            <p:nvPr/>
          </p:nvGrpSpPr>
          <p:grpSpPr>
            <a:xfrm>
              <a:off x="5154579" y="4169277"/>
              <a:ext cx="3977801" cy="441418"/>
              <a:chOff x="3943834" y="826223"/>
              <a:chExt cx="3977801" cy="441418"/>
            </a:xfrm>
          </p:grpSpPr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xmlns="" id="{53051E17-41DC-4EC0-A093-E203DEB23368}"/>
                  </a:ext>
                </a:extLst>
              </p:cNvPr>
              <p:cNvSpPr txBox="1"/>
              <p:nvPr/>
            </p:nvSpPr>
            <p:spPr>
              <a:xfrm>
                <a:off x="3959061" y="826223"/>
                <a:ext cx="3962574" cy="24286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200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 smtClean="0">
                    <a:solidFill>
                      <a:srgbClr val="2AB7AE"/>
                    </a:solidFill>
                    <a:latin typeface="Arial"/>
                    <a:ea typeface="微软雅黑"/>
                    <a:sym typeface="Arial"/>
                    <a:hlinkClick r:id="rId7"/>
                  </a:rPr>
                  <a:t>https://dlyapedagoga.ru</a:t>
                </a:r>
                <a:r>
                  <a:rPr lang="en-US" altLang="zh-CN" b="1" dirty="0" smtClean="0">
                    <a:solidFill>
                      <a:srgbClr val="2AB7AE"/>
                    </a:solidFill>
                    <a:latin typeface="Arial"/>
                    <a:ea typeface="微软雅黑"/>
                    <a:sym typeface="Arial"/>
                    <a:hlinkClick r:id="rId7"/>
                  </a:rPr>
                  <a:t>/</a:t>
                </a:r>
                <a:endParaRPr lang="ru-RU" altLang="zh-CN" b="1" dirty="0" smtClean="0">
                  <a:solidFill>
                    <a:srgbClr val="2AB7AE"/>
                  </a:solidFill>
                  <a:latin typeface="Arial"/>
                  <a:ea typeface="微软雅黑"/>
                  <a:sym typeface="Arial"/>
                </a:endParaRPr>
              </a:p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dirty="0">
                  <a:solidFill>
                    <a:srgbClr val="2AB7A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TextBox 27">
                <a:extLst>
                  <a:ext uri="{FF2B5EF4-FFF2-40B4-BE49-F238E27FC236}">
                    <a16:creationId xmlns:a16="http://schemas.microsoft.com/office/drawing/2014/main" xmlns="" id="{6D394EB2-A9CE-4014-8E38-AC8F2F79F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zh-CN" sz="1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Всероссийский сайт «Для педагога». Конкурсы для педагогов и обучающихся</a:t>
                </a:r>
                <a:endPara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14" name="组合 88">
            <a:extLst>
              <a:ext uri="{FF2B5EF4-FFF2-40B4-BE49-F238E27FC236}">
                <a16:creationId xmlns:a16="http://schemas.microsoft.com/office/drawing/2014/main" xmlns="" id="{A08A6517-7429-4D0D-8172-40300581E366}"/>
              </a:ext>
            </a:extLst>
          </p:cNvPr>
          <p:cNvGrpSpPr/>
          <p:nvPr/>
        </p:nvGrpSpPr>
        <p:grpSpPr>
          <a:xfrm>
            <a:off x="4912315" y="5120768"/>
            <a:ext cx="4981290" cy="1469889"/>
            <a:chOff x="5349240" y="5018429"/>
            <a:chExt cx="5806440" cy="1713376"/>
          </a:xfrm>
        </p:grpSpPr>
        <p:pic>
          <p:nvPicPr>
            <p:cNvPr id="20" name="图片 89">
              <a:extLst>
                <a:ext uri="{FF2B5EF4-FFF2-40B4-BE49-F238E27FC236}">
                  <a16:creationId xmlns:a16="http://schemas.microsoft.com/office/drawing/2014/main" xmlns="" id="{21526D78-5453-49CB-B7BD-EF465537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49240" y="5018429"/>
              <a:ext cx="5806440" cy="171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Group 32">
              <a:extLst>
                <a:ext uri="{FF2B5EF4-FFF2-40B4-BE49-F238E27FC236}">
                  <a16:creationId xmlns:a16="http://schemas.microsoft.com/office/drawing/2014/main" xmlns="" id="{2A01DEDD-F047-41E4-B589-0BD49280DD95}"/>
                </a:ext>
              </a:extLst>
            </p:cNvPr>
            <p:cNvGrpSpPr/>
            <p:nvPr/>
          </p:nvGrpSpPr>
          <p:grpSpPr>
            <a:xfrm>
              <a:off x="5966109" y="5847154"/>
              <a:ext cx="3962574" cy="390812"/>
              <a:chOff x="3943834" y="876829"/>
              <a:chExt cx="3962574" cy="390812"/>
            </a:xfrm>
          </p:grpSpPr>
          <p:sp>
            <p:nvSpPr>
              <p:cNvPr id="22" name="TextBox 33">
                <a:extLst>
                  <a:ext uri="{FF2B5EF4-FFF2-40B4-BE49-F238E27FC236}">
                    <a16:creationId xmlns:a16="http://schemas.microsoft.com/office/drawing/2014/main" xmlns="" id="{184E3E77-D1B3-4BDA-8254-4AD43DE8EE06}"/>
                  </a:ext>
                </a:extLst>
              </p:cNvPr>
              <p:cNvSpPr txBox="1"/>
              <p:nvPr/>
            </p:nvSpPr>
            <p:spPr>
              <a:xfrm>
                <a:off x="3943834" y="876829"/>
                <a:ext cx="3962574" cy="24286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20000"/>
              </a:bodyPr>
              <a:lstStyle/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b="1" dirty="0" smtClean="0">
                    <a:solidFill>
                      <a:srgbClr val="2D6B81"/>
                    </a:solidFill>
                    <a:latin typeface="Arial"/>
                    <a:ea typeface="微软雅黑"/>
                    <a:sym typeface="Arial"/>
                    <a:hlinkClick r:id="rId9"/>
                  </a:rPr>
                  <a:t>https://</a:t>
                </a:r>
                <a:r>
                  <a:rPr lang="en-US" altLang="zh-CN" b="1" dirty="0" smtClean="0">
                    <a:solidFill>
                      <a:srgbClr val="2D6B81"/>
                    </a:solidFill>
                    <a:latin typeface="Arial"/>
                    <a:ea typeface="微软雅黑"/>
                    <a:sym typeface="Arial"/>
                    <a:hlinkClick r:id="rId9"/>
                  </a:rPr>
                  <a:t>www.dumschool.ru/</a:t>
                </a:r>
                <a:endParaRPr lang="ru-RU" altLang="zh-CN" b="1" dirty="0" smtClean="0">
                  <a:solidFill>
                    <a:srgbClr val="2D6B81"/>
                  </a:solidFill>
                  <a:latin typeface="Arial"/>
                  <a:ea typeface="微软雅黑"/>
                  <a:sym typeface="Arial"/>
                </a:endParaRPr>
              </a:p>
              <a:p>
                <a:pPr algn="dist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dirty="0">
                  <a:solidFill>
                    <a:srgbClr val="2D6B8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TextBox 34">
                <a:extLst>
                  <a:ext uri="{FF2B5EF4-FFF2-40B4-BE49-F238E27FC236}">
                    <a16:creationId xmlns:a16="http://schemas.microsoft.com/office/drawing/2014/main" xmlns="" id="{E0C42379-B222-4D85-8371-30CFEE9FEA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altLang="zh-CN" sz="10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Конкурсы для обучающихся, есть раздел «Коррекционное образование»</a:t>
                </a:r>
                <a:endParaRPr lang="ru-RU" altLang="zh-CN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</p:grp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667948" y="252387"/>
            <a:ext cx="5105400" cy="555625"/>
            <a:chOff x="1248" y="2640"/>
            <a:chExt cx="3216" cy="350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20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Участие в конкурсах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274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248293" y="3623033"/>
            <a:ext cx="2467715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408513" y="3522827"/>
            <a:ext cx="2441268" cy="3335173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234020" y="2931613"/>
            <a:ext cx="635623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235894" y="2931613"/>
            <a:ext cx="635623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9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椭圆 35"/>
          <p:cNvSpPr/>
          <p:nvPr/>
        </p:nvSpPr>
        <p:spPr>
          <a:xfrm>
            <a:off x="6495273" y="1979661"/>
            <a:ext cx="801644" cy="80164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15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18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4" name="组合 11"/>
          <p:cNvGrpSpPr/>
          <p:nvPr/>
        </p:nvGrpSpPr>
        <p:grpSpPr>
          <a:xfrm>
            <a:off x="2535227" y="1613953"/>
            <a:ext cx="2091452" cy="1926165"/>
            <a:chOff x="7244575" y="1590302"/>
            <a:chExt cx="1590418" cy="1464728"/>
          </a:xfrm>
        </p:grpSpPr>
        <p:sp>
          <p:nvSpPr>
            <p:cNvPr id="29" name="矩形 22"/>
            <p:cNvSpPr/>
            <p:nvPr/>
          </p:nvSpPr>
          <p:spPr>
            <a:xfrm>
              <a:off x="8681854" y="1590302"/>
              <a:ext cx="140476" cy="35106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24"/>
            <p:cNvSpPr txBox="1">
              <a:spLocks noChangeArrowheads="1"/>
            </p:cNvSpPr>
            <p:nvPr/>
          </p:nvSpPr>
          <p:spPr bwMode="auto">
            <a:xfrm>
              <a:off x="7244575" y="1668315"/>
              <a:ext cx="1590418" cy="1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00"/>
                </a:lnSpc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微软雅黑" pitchFamily="34" charset="-122"/>
                  <a:hlinkClick r:id="rId2"/>
                </a:rPr>
                <a:t>https://</a:t>
              </a:r>
              <a:r>
                <a:rPr lang="en-US" altLang="zh-CN" sz="1200" b="1" dirty="0" smtClean="0">
                  <a:solidFill>
                    <a:srgbClr val="C00000"/>
                  </a:solidFill>
                  <a:ea typeface="微软雅黑" pitchFamily="34" charset="-122"/>
                  <a:hlinkClick r:id="rId2"/>
                </a:rPr>
                <a:t>mel.fm/ucheba/uchitelya/874532-10-luchshikh-uchitelskikh-telegram-kanalov</a:t>
              </a:r>
              <a:endParaRPr lang="ru-RU" altLang="zh-CN" sz="1200" b="1" dirty="0" smtClean="0">
                <a:solidFill>
                  <a:srgbClr val="C00000"/>
                </a:solidFill>
                <a:ea typeface="微软雅黑" pitchFamily="34" charset="-122"/>
              </a:endParaRPr>
            </a:p>
            <a:p>
              <a:pPr algn="ctr">
                <a:lnSpc>
                  <a:spcPts val="1500"/>
                </a:lnSpc>
              </a:pPr>
              <a:r>
                <a:rPr lang="ru-RU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itchFamily="34" charset="-122"/>
                </a:rPr>
                <a:t>Подборка телеграмм каналов для педагогов (так же  каналы «Учитель, бери и пользуйся», «К логопеду», «Дефектология»)</a:t>
              </a:r>
              <a:endParaRPr lang="ru-RU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35" name="文本框 49"/>
          <p:cNvSpPr txBox="1">
            <a:spLocks noChangeArrowheads="1"/>
          </p:cNvSpPr>
          <p:nvPr/>
        </p:nvSpPr>
        <p:spPr bwMode="auto">
          <a:xfrm>
            <a:off x="7426286" y="1652609"/>
            <a:ext cx="2091452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3"/>
              </a:rPr>
              <a:t>https://rosuchebnik.ru/material/40-saytov-kotorye-oblegchat-rabotu-uchitelya</a:t>
            </a: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3"/>
              </a:rPr>
              <a:t>/</a:t>
            </a: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Подборка из 40 сайтов для педагогов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40" name="文本框 53"/>
          <p:cNvSpPr txBox="1">
            <a:spLocks noChangeArrowheads="1"/>
          </p:cNvSpPr>
          <p:nvPr/>
        </p:nvSpPr>
        <p:spPr bwMode="auto">
          <a:xfrm>
            <a:off x="8638017" y="4189857"/>
            <a:ext cx="209145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4"/>
              </a:rPr>
              <a:t>https://skillbox.ru/media/education/7-lyubopytnykh-uchitelskikh-blogov-v-instagram</a:t>
            </a: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4"/>
              </a:rPr>
              <a:t>/</a:t>
            </a: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Подборка </a:t>
            </a:r>
            <a:r>
              <a:rPr lang="ru-RU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блогов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 учителей в </a:t>
            </a:r>
            <a:r>
              <a:rPr lang="en-US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Instagram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. 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45" name="文本框 57"/>
          <p:cNvSpPr txBox="1">
            <a:spLocks noChangeArrowheads="1"/>
          </p:cNvSpPr>
          <p:nvPr/>
        </p:nvSpPr>
        <p:spPr bwMode="auto">
          <a:xfrm>
            <a:off x="1412840" y="4337654"/>
            <a:ext cx="2091452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5"/>
              </a:rPr>
              <a:t>https://gazeta-pedagogov.ru/10-luchshih-grupp-vkontakte-dlya-pedagoga</a:t>
            </a: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5"/>
              </a:rPr>
              <a:t>/</a:t>
            </a: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Подборка страниц для педагогов в социальной сети «</a:t>
            </a:r>
            <a:r>
              <a:rPr lang="ru-RU" altLang="zh-CN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Вконтакте</a:t>
            </a:r>
            <a:r>
              <a:rPr lang="ru-RU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». </a:t>
            </a:r>
            <a:endParaRPr lang="ru-RU" altLang="zh-CN" sz="12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36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746324" y="398257"/>
            <a:ext cx="7416804" cy="555625"/>
            <a:chOff x="1248" y="3230"/>
            <a:chExt cx="4672" cy="350"/>
          </a:xfrm>
        </p:grpSpPr>
        <p:sp>
          <p:nvSpPr>
            <p:cNvPr id="37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2" y="3243"/>
              <a:ext cx="41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Сообщества педагогов </a:t>
              </a:r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в </a:t>
              </a:r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социальных сетях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2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" name="Freeform 135">
            <a:extLst>
              <a:ext uri="{FF2B5EF4-FFF2-40B4-BE49-F238E27FC236}">
                <a16:creationId xmlns="" xmlns:a16="http://schemas.microsoft.com/office/drawing/2014/main" id="{E2127EDA-106D-480D-AA51-75B550903075}"/>
              </a:ext>
            </a:extLst>
          </p:cNvPr>
          <p:cNvSpPr>
            <a:spLocks noEditPoints="1"/>
          </p:cNvSpPr>
          <p:nvPr/>
        </p:nvSpPr>
        <p:spPr bwMode="auto">
          <a:xfrm>
            <a:off x="6661523" y="2151004"/>
            <a:ext cx="509986" cy="43544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0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046" y="1582124"/>
            <a:ext cx="7759337" cy="2387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Comic Sans MS" pitchFamily="66" charset="0"/>
              </a:rPr>
              <a:t>Спасибо за внимание!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21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Возможные источники самообразования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3580964" y="4658924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Конференции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515651" y="1778565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0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err="1" smtClean="0">
                  <a:solidFill>
                    <a:srgbClr val="000000"/>
                  </a:solidFill>
                  <a:latin typeface="Comic Sans MS" pitchFamily="66" charset="0"/>
                </a:rPr>
                <a:t>Вебинары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2"/>
            <a:ext cx="5360988" cy="555625"/>
            <a:chOff x="1248" y="2640"/>
            <a:chExt cx="3377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23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Образовательные курсы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08761"/>
            <a:ext cx="6499228" cy="830263"/>
            <a:chOff x="1248" y="3124"/>
            <a:chExt cx="4094" cy="523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15" y="3124"/>
              <a:ext cx="312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Новости/статьи по актуальным </a:t>
              </a:r>
            </a:p>
            <a:p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вопросам образования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4012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21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Возможные источники самообразования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515650" y="2993413"/>
            <a:ext cx="5332416" cy="557213"/>
            <a:chOff x="1248" y="2030"/>
            <a:chExt cx="3359" cy="351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64" y="2090"/>
              <a:ext cx="2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Методические порталы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923050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20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Участие в конкурсах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3528712" y="4781846"/>
            <a:ext cx="5132390" cy="830263"/>
            <a:chOff x="1248" y="3136"/>
            <a:chExt cx="3233" cy="523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98" y="3136"/>
              <a:ext cx="228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Сообщества педагогов </a:t>
              </a:r>
            </a:p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в социальных сетях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=""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3502587" y="1940127"/>
            <a:ext cx="5105400" cy="555625"/>
            <a:chOff x="1248" y="3230"/>
            <a:chExt cx="3216" cy="350"/>
          </a:xfrm>
        </p:grpSpPr>
        <p:sp>
          <p:nvSpPr>
            <p:cNvPr id="30" name="Line 23">
              <a:extLst>
                <a:ext uri="{FF2B5EF4-FFF2-40B4-BE49-F238E27FC236}">
                  <a16:creationId xmlns=""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=""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25">
              <a:extLst>
                <a:ext uri="{FF2B5EF4-FFF2-40B4-BE49-F238E27FC236}">
                  <a16:creationId xmlns=""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2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Научная литература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3" name="Text Box 26">
              <a:extLst>
                <a:ext uri="{FF2B5EF4-FFF2-40B4-BE49-F238E27FC236}">
                  <a16:creationId xmlns=""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4012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11"/>
          <p:cNvSpPr/>
          <p:nvPr/>
        </p:nvSpPr>
        <p:spPr>
          <a:xfrm>
            <a:off x="6856210" y="1911202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12"/>
          <p:cNvSpPr/>
          <p:nvPr/>
        </p:nvSpPr>
        <p:spPr>
          <a:xfrm>
            <a:off x="6856210" y="3166659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13"/>
          <p:cNvSpPr/>
          <p:nvPr/>
        </p:nvSpPr>
        <p:spPr>
          <a:xfrm>
            <a:off x="6856210" y="4159649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14"/>
          <p:cNvSpPr/>
          <p:nvPr/>
        </p:nvSpPr>
        <p:spPr>
          <a:xfrm>
            <a:off x="6882335" y="5229029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6"/>
          <p:cNvGrpSpPr/>
          <p:nvPr/>
        </p:nvGrpSpPr>
        <p:grpSpPr>
          <a:xfrm>
            <a:off x="2328011" y="1631160"/>
            <a:ext cx="3564867" cy="3611135"/>
            <a:chOff x="4313566" y="1933783"/>
            <a:chExt cx="3564867" cy="3611135"/>
          </a:xfrm>
        </p:grpSpPr>
        <p:grpSp>
          <p:nvGrpSpPr>
            <p:cNvPr id="3" name="Group 33"/>
            <p:cNvGrpSpPr/>
            <p:nvPr/>
          </p:nvGrpSpPr>
          <p:grpSpPr>
            <a:xfrm>
              <a:off x="4313566" y="1933783"/>
              <a:ext cx="3564867" cy="3611135"/>
              <a:chOff x="4329332" y="1933783"/>
              <a:chExt cx="3564867" cy="3611135"/>
            </a:xfrm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4346259" y="1941682"/>
                <a:ext cx="1163462" cy="912940"/>
              </a:xfrm>
              <a:custGeom>
                <a:avLst/>
                <a:gdLst>
                  <a:gd name="T0" fmla="*/ 721 w 917"/>
                  <a:gd name="T1" fmla="*/ 0 h 719"/>
                  <a:gd name="T2" fmla="*/ 667 w 917"/>
                  <a:gd name="T3" fmla="*/ 0 h 719"/>
                  <a:gd name="T4" fmla="*/ 563 w 917"/>
                  <a:gd name="T5" fmla="*/ 0 h 719"/>
                  <a:gd name="T6" fmla="*/ 563 w 917"/>
                  <a:gd name="T7" fmla="*/ 0 h 719"/>
                  <a:gd name="T8" fmla="*/ 455 w 917"/>
                  <a:gd name="T9" fmla="*/ 0 h 719"/>
                  <a:gd name="T10" fmla="*/ 256 w 917"/>
                  <a:gd name="T11" fmla="*/ 0 h 719"/>
                  <a:gd name="T12" fmla="*/ 257 w 917"/>
                  <a:gd name="T13" fmla="*/ 0 h 719"/>
                  <a:gd name="T14" fmla="*/ 256 w 917"/>
                  <a:gd name="T15" fmla="*/ 0 h 719"/>
                  <a:gd name="T16" fmla="*/ 250 w 917"/>
                  <a:gd name="T17" fmla="*/ 0 h 719"/>
                  <a:gd name="T18" fmla="*/ 45 w 917"/>
                  <a:gd name="T19" fmla="*/ 0 h 719"/>
                  <a:gd name="T20" fmla="*/ 2 w 917"/>
                  <a:gd name="T21" fmla="*/ 0 h 719"/>
                  <a:gd name="T22" fmla="*/ 2 w 917"/>
                  <a:gd name="T23" fmla="*/ 267 h 719"/>
                  <a:gd name="T24" fmla="*/ 2 w 917"/>
                  <a:gd name="T25" fmla="*/ 271 h 719"/>
                  <a:gd name="T26" fmla="*/ 2 w 917"/>
                  <a:gd name="T27" fmla="*/ 271 h 719"/>
                  <a:gd name="T28" fmla="*/ 2 w 917"/>
                  <a:gd name="T29" fmla="*/ 471 h 719"/>
                  <a:gd name="T30" fmla="*/ 2 w 917"/>
                  <a:gd name="T31" fmla="*/ 719 h 719"/>
                  <a:gd name="T32" fmla="*/ 160 w 917"/>
                  <a:gd name="T33" fmla="*/ 719 h 719"/>
                  <a:gd name="T34" fmla="*/ 249 w 917"/>
                  <a:gd name="T35" fmla="*/ 719 h 719"/>
                  <a:gd name="T36" fmla="*/ 254 w 917"/>
                  <a:gd name="T37" fmla="*/ 719 h 719"/>
                  <a:gd name="T38" fmla="*/ 256 w 917"/>
                  <a:gd name="T39" fmla="*/ 719 h 719"/>
                  <a:gd name="T40" fmla="*/ 286 w 917"/>
                  <a:gd name="T41" fmla="*/ 670 h 719"/>
                  <a:gd name="T42" fmla="*/ 264 w 917"/>
                  <a:gd name="T43" fmla="*/ 602 h 719"/>
                  <a:gd name="T44" fmla="*/ 352 w 917"/>
                  <a:gd name="T45" fmla="*/ 523 h 719"/>
                  <a:gd name="T46" fmla="*/ 440 w 917"/>
                  <a:gd name="T47" fmla="*/ 602 h 719"/>
                  <a:gd name="T48" fmla="*/ 418 w 917"/>
                  <a:gd name="T49" fmla="*/ 670 h 719"/>
                  <a:gd name="T50" fmla="*/ 449 w 917"/>
                  <a:gd name="T51" fmla="*/ 719 h 719"/>
                  <a:gd name="T52" fmla="*/ 450 w 917"/>
                  <a:gd name="T53" fmla="*/ 719 h 719"/>
                  <a:gd name="T54" fmla="*/ 447 w 917"/>
                  <a:gd name="T55" fmla="*/ 719 h 719"/>
                  <a:gd name="T56" fmla="*/ 449 w 917"/>
                  <a:gd name="T57" fmla="*/ 719 h 719"/>
                  <a:gd name="T58" fmla="*/ 447 w 917"/>
                  <a:gd name="T59" fmla="*/ 719 h 719"/>
                  <a:gd name="T60" fmla="*/ 454 w 917"/>
                  <a:gd name="T61" fmla="*/ 719 h 719"/>
                  <a:gd name="T62" fmla="*/ 674 w 917"/>
                  <a:gd name="T63" fmla="*/ 719 h 719"/>
                  <a:gd name="T64" fmla="*/ 674 w 917"/>
                  <a:gd name="T65" fmla="*/ 719 h 719"/>
                  <a:gd name="T66" fmla="*/ 721 w 917"/>
                  <a:gd name="T67" fmla="*/ 719 h 719"/>
                  <a:gd name="T68" fmla="*/ 721 w 917"/>
                  <a:gd name="T69" fmla="*/ 471 h 719"/>
                  <a:gd name="T70" fmla="*/ 721 w 917"/>
                  <a:gd name="T71" fmla="*/ 466 h 719"/>
                  <a:gd name="T72" fmla="*/ 721 w 917"/>
                  <a:gd name="T73" fmla="*/ 466 h 719"/>
                  <a:gd name="T74" fmla="*/ 753 w 917"/>
                  <a:gd name="T75" fmla="*/ 430 h 719"/>
                  <a:gd name="T76" fmla="*/ 771 w 917"/>
                  <a:gd name="T77" fmla="*/ 434 h 719"/>
                  <a:gd name="T78" fmla="*/ 839 w 917"/>
                  <a:gd name="T79" fmla="*/ 457 h 719"/>
                  <a:gd name="T80" fmla="*/ 917 w 917"/>
                  <a:gd name="T81" fmla="*/ 368 h 719"/>
                  <a:gd name="T82" fmla="*/ 839 w 917"/>
                  <a:gd name="T83" fmla="*/ 280 h 719"/>
                  <a:gd name="T84" fmla="*/ 771 w 917"/>
                  <a:gd name="T85" fmla="*/ 302 h 719"/>
                  <a:gd name="T86" fmla="*/ 753 w 917"/>
                  <a:gd name="T87" fmla="*/ 307 h 719"/>
                  <a:gd name="T88" fmla="*/ 721 w 917"/>
                  <a:gd name="T89" fmla="*/ 273 h 719"/>
                  <a:gd name="T90" fmla="*/ 722 w 917"/>
                  <a:gd name="T91" fmla="*/ 273 h 719"/>
                  <a:gd name="T92" fmla="*/ 721 w 917"/>
                  <a:gd name="T93" fmla="*/ 273 h 719"/>
                  <a:gd name="T94" fmla="*/ 721 w 917"/>
                  <a:gd name="T95" fmla="*/ 271 h 719"/>
                  <a:gd name="T96" fmla="*/ 721 w 917"/>
                  <a:gd name="T97" fmla="*/ 273 h 719"/>
                  <a:gd name="T98" fmla="*/ 721 w 917"/>
                  <a:gd name="T99" fmla="*/ 273 h 719"/>
                  <a:gd name="T100" fmla="*/ 721 w 917"/>
                  <a:gd name="T101" fmla="*/ 273 h 719"/>
                  <a:gd name="T102" fmla="*/ 721 w 917"/>
                  <a:gd name="T103" fmla="*/ 267 h 719"/>
                  <a:gd name="T104" fmla="*/ 721 w 917"/>
                  <a:gd name="T105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19">
                    <a:moveTo>
                      <a:pt x="721" y="0"/>
                    </a:moveTo>
                    <a:cubicBezTo>
                      <a:pt x="717" y="0"/>
                      <a:pt x="671" y="0"/>
                      <a:pt x="667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0"/>
                      <a:pt x="289" y="0"/>
                      <a:pt x="256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7" y="0"/>
                      <a:pt x="256" y="0"/>
                      <a:pt x="256" y="0"/>
                    </a:cubicBezTo>
                    <a:cubicBezTo>
                      <a:pt x="253" y="0"/>
                      <a:pt x="251" y="0"/>
                      <a:pt x="2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9" y="0"/>
                      <a:pt x="2" y="0"/>
                      <a:pt x="2" y="0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9"/>
                      <a:pt x="2" y="271"/>
                      <a:pt x="2" y="271"/>
                    </a:cubicBezTo>
                    <a:cubicBezTo>
                      <a:pt x="2" y="271"/>
                      <a:pt x="2" y="271"/>
                      <a:pt x="2" y="271"/>
                    </a:cubicBezTo>
                    <a:cubicBezTo>
                      <a:pt x="0" y="301"/>
                      <a:pt x="2" y="471"/>
                      <a:pt x="2" y="471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160" y="719"/>
                      <a:pt x="160" y="719"/>
                      <a:pt x="160" y="719"/>
                    </a:cubicBezTo>
                    <a:cubicBezTo>
                      <a:pt x="249" y="719"/>
                      <a:pt x="249" y="719"/>
                      <a:pt x="249" y="719"/>
                    </a:cubicBezTo>
                    <a:cubicBezTo>
                      <a:pt x="254" y="719"/>
                      <a:pt x="254" y="719"/>
                      <a:pt x="254" y="719"/>
                    </a:cubicBezTo>
                    <a:cubicBezTo>
                      <a:pt x="255" y="719"/>
                      <a:pt x="255" y="719"/>
                      <a:pt x="256" y="719"/>
                    </a:cubicBezTo>
                    <a:cubicBezTo>
                      <a:pt x="285" y="717"/>
                      <a:pt x="299" y="695"/>
                      <a:pt x="286" y="670"/>
                    </a:cubicBezTo>
                    <a:cubicBezTo>
                      <a:pt x="286" y="670"/>
                      <a:pt x="264" y="625"/>
                      <a:pt x="264" y="602"/>
                    </a:cubicBezTo>
                    <a:cubicBezTo>
                      <a:pt x="264" y="559"/>
                      <a:pt x="304" y="523"/>
                      <a:pt x="352" y="523"/>
                    </a:cubicBezTo>
                    <a:cubicBezTo>
                      <a:pt x="401" y="523"/>
                      <a:pt x="440" y="559"/>
                      <a:pt x="440" y="602"/>
                    </a:cubicBezTo>
                    <a:cubicBezTo>
                      <a:pt x="440" y="625"/>
                      <a:pt x="418" y="670"/>
                      <a:pt x="418" y="670"/>
                    </a:cubicBezTo>
                    <a:cubicBezTo>
                      <a:pt x="406" y="695"/>
                      <a:pt x="419" y="717"/>
                      <a:pt x="449" y="719"/>
                    </a:cubicBezTo>
                    <a:cubicBezTo>
                      <a:pt x="450" y="719"/>
                      <a:pt x="450" y="719"/>
                      <a:pt x="450" y="719"/>
                    </a:cubicBezTo>
                    <a:cubicBezTo>
                      <a:pt x="449" y="719"/>
                      <a:pt x="448" y="719"/>
                      <a:pt x="447" y="719"/>
                    </a:cubicBezTo>
                    <a:cubicBezTo>
                      <a:pt x="448" y="719"/>
                      <a:pt x="448" y="719"/>
                      <a:pt x="449" y="719"/>
                    </a:cubicBezTo>
                    <a:cubicBezTo>
                      <a:pt x="448" y="719"/>
                      <a:pt x="447" y="719"/>
                      <a:pt x="447" y="719"/>
                    </a:cubicBezTo>
                    <a:cubicBezTo>
                      <a:pt x="448" y="719"/>
                      <a:pt x="450" y="719"/>
                      <a:pt x="45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721" y="719"/>
                      <a:pt x="721" y="719"/>
                      <a:pt x="721" y="719"/>
                    </a:cubicBezTo>
                    <a:cubicBezTo>
                      <a:pt x="721" y="471"/>
                      <a:pt x="721" y="471"/>
                      <a:pt x="721" y="471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3" y="443"/>
                      <a:pt x="735" y="430"/>
                      <a:pt x="753" y="430"/>
                    </a:cubicBezTo>
                    <a:cubicBezTo>
                      <a:pt x="758" y="430"/>
                      <a:pt x="764" y="431"/>
                      <a:pt x="771" y="434"/>
                    </a:cubicBezTo>
                    <a:cubicBezTo>
                      <a:pt x="771" y="434"/>
                      <a:pt x="816" y="457"/>
                      <a:pt x="839" y="457"/>
                    </a:cubicBezTo>
                    <a:cubicBezTo>
                      <a:pt x="882" y="457"/>
                      <a:pt x="917" y="417"/>
                      <a:pt x="917" y="368"/>
                    </a:cubicBezTo>
                    <a:cubicBezTo>
                      <a:pt x="917" y="320"/>
                      <a:pt x="882" y="280"/>
                      <a:pt x="839" y="280"/>
                    </a:cubicBezTo>
                    <a:cubicBezTo>
                      <a:pt x="816" y="280"/>
                      <a:pt x="771" y="302"/>
                      <a:pt x="771" y="302"/>
                    </a:cubicBezTo>
                    <a:cubicBezTo>
                      <a:pt x="764" y="306"/>
                      <a:pt x="758" y="307"/>
                      <a:pt x="753" y="307"/>
                    </a:cubicBezTo>
                    <a:cubicBezTo>
                      <a:pt x="736" y="307"/>
                      <a:pt x="724" y="294"/>
                      <a:pt x="721" y="273"/>
                    </a:cubicBezTo>
                    <a:cubicBezTo>
                      <a:pt x="722" y="273"/>
                      <a:pt x="722" y="273"/>
                      <a:pt x="722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72"/>
                      <a:pt x="721" y="271"/>
                    </a:cubicBezTo>
                    <a:cubicBezTo>
                      <a:pt x="721" y="272"/>
                      <a:pt x="721" y="272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69"/>
                      <a:pt x="721" y="267"/>
                    </a:cubicBezTo>
                    <a:cubicBezTo>
                      <a:pt x="721" y="0"/>
                      <a:pt x="721" y="0"/>
                      <a:pt x="7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6722837" y="1945068"/>
                <a:ext cx="1163462" cy="912940"/>
              </a:xfrm>
              <a:custGeom>
                <a:avLst/>
                <a:gdLst>
                  <a:gd name="T0" fmla="*/ 196 w 917"/>
                  <a:gd name="T1" fmla="*/ 0 h 719"/>
                  <a:gd name="T2" fmla="*/ 196 w 917"/>
                  <a:gd name="T3" fmla="*/ 267 h 719"/>
                  <a:gd name="T4" fmla="*/ 196 w 917"/>
                  <a:gd name="T5" fmla="*/ 273 h 719"/>
                  <a:gd name="T6" fmla="*/ 196 w 917"/>
                  <a:gd name="T7" fmla="*/ 274 h 719"/>
                  <a:gd name="T8" fmla="*/ 196 w 917"/>
                  <a:gd name="T9" fmla="*/ 273 h 719"/>
                  <a:gd name="T10" fmla="*/ 196 w 917"/>
                  <a:gd name="T11" fmla="*/ 271 h 719"/>
                  <a:gd name="T12" fmla="*/ 196 w 917"/>
                  <a:gd name="T13" fmla="*/ 273 h 719"/>
                  <a:gd name="T14" fmla="*/ 196 w 917"/>
                  <a:gd name="T15" fmla="*/ 273 h 719"/>
                  <a:gd name="T16" fmla="*/ 164 w 917"/>
                  <a:gd name="T17" fmla="*/ 307 h 719"/>
                  <a:gd name="T18" fmla="*/ 146 w 917"/>
                  <a:gd name="T19" fmla="*/ 303 h 719"/>
                  <a:gd name="T20" fmla="*/ 78 w 917"/>
                  <a:gd name="T21" fmla="*/ 280 h 719"/>
                  <a:gd name="T22" fmla="*/ 0 w 917"/>
                  <a:gd name="T23" fmla="*/ 369 h 719"/>
                  <a:gd name="T24" fmla="*/ 78 w 917"/>
                  <a:gd name="T25" fmla="*/ 457 h 719"/>
                  <a:gd name="T26" fmla="*/ 146 w 917"/>
                  <a:gd name="T27" fmla="*/ 435 h 719"/>
                  <a:gd name="T28" fmla="*/ 165 w 917"/>
                  <a:gd name="T29" fmla="*/ 430 h 719"/>
                  <a:gd name="T30" fmla="*/ 196 w 917"/>
                  <a:gd name="T31" fmla="*/ 466 h 719"/>
                  <a:gd name="T32" fmla="*/ 196 w 917"/>
                  <a:gd name="T33" fmla="*/ 466 h 719"/>
                  <a:gd name="T34" fmla="*/ 196 w 917"/>
                  <a:gd name="T35" fmla="*/ 471 h 719"/>
                  <a:gd name="T36" fmla="*/ 196 w 917"/>
                  <a:gd name="T37" fmla="*/ 719 h 719"/>
                  <a:gd name="T38" fmla="*/ 243 w 917"/>
                  <a:gd name="T39" fmla="*/ 719 h 719"/>
                  <a:gd name="T40" fmla="*/ 243 w 917"/>
                  <a:gd name="T41" fmla="*/ 719 h 719"/>
                  <a:gd name="T42" fmla="*/ 463 w 917"/>
                  <a:gd name="T43" fmla="*/ 719 h 719"/>
                  <a:gd name="T44" fmla="*/ 470 w 917"/>
                  <a:gd name="T45" fmla="*/ 719 h 719"/>
                  <a:gd name="T46" fmla="*/ 468 w 917"/>
                  <a:gd name="T47" fmla="*/ 719 h 719"/>
                  <a:gd name="T48" fmla="*/ 470 w 917"/>
                  <a:gd name="T49" fmla="*/ 719 h 719"/>
                  <a:gd name="T50" fmla="*/ 467 w 917"/>
                  <a:gd name="T51" fmla="*/ 719 h 719"/>
                  <a:gd name="T52" fmla="*/ 468 w 917"/>
                  <a:gd name="T53" fmla="*/ 719 h 719"/>
                  <a:gd name="T54" fmla="*/ 499 w 917"/>
                  <a:gd name="T55" fmla="*/ 670 h 719"/>
                  <a:gd name="T56" fmla="*/ 477 w 917"/>
                  <a:gd name="T57" fmla="*/ 602 h 719"/>
                  <a:gd name="T58" fmla="*/ 565 w 917"/>
                  <a:gd name="T59" fmla="*/ 524 h 719"/>
                  <a:gd name="T60" fmla="*/ 653 w 917"/>
                  <a:gd name="T61" fmla="*/ 602 h 719"/>
                  <a:gd name="T62" fmla="*/ 631 w 917"/>
                  <a:gd name="T63" fmla="*/ 670 h 719"/>
                  <a:gd name="T64" fmla="*/ 661 w 917"/>
                  <a:gd name="T65" fmla="*/ 719 h 719"/>
                  <a:gd name="T66" fmla="*/ 663 w 917"/>
                  <a:gd name="T67" fmla="*/ 719 h 719"/>
                  <a:gd name="T68" fmla="*/ 668 w 917"/>
                  <a:gd name="T69" fmla="*/ 719 h 719"/>
                  <a:gd name="T70" fmla="*/ 757 w 917"/>
                  <a:gd name="T71" fmla="*/ 719 h 719"/>
                  <a:gd name="T72" fmla="*/ 915 w 917"/>
                  <a:gd name="T73" fmla="*/ 719 h 719"/>
                  <a:gd name="T74" fmla="*/ 915 w 917"/>
                  <a:gd name="T75" fmla="*/ 471 h 719"/>
                  <a:gd name="T76" fmla="*/ 915 w 917"/>
                  <a:gd name="T77" fmla="*/ 271 h 719"/>
                  <a:gd name="T78" fmla="*/ 915 w 917"/>
                  <a:gd name="T79" fmla="*/ 271 h 719"/>
                  <a:gd name="T80" fmla="*/ 915 w 917"/>
                  <a:gd name="T81" fmla="*/ 267 h 719"/>
                  <a:gd name="T82" fmla="*/ 915 w 917"/>
                  <a:gd name="T83" fmla="*/ 0 h 719"/>
                  <a:gd name="T84" fmla="*/ 872 w 917"/>
                  <a:gd name="T85" fmla="*/ 0 h 719"/>
                  <a:gd name="T86" fmla="*/ 667 w 917"/>
                  <a:gd name="T87" fmla="*/ 0 h 719"/>
                  <a:gd name="T88" fmla="*/ 661 w 917"/>
                  <a:gd name="T89" fmla="*/ 0 h 719"/>
                  <a:gd name="T90" fmla="*/ 660 w 917"/>
                  <a:gd name="T91" fmla="*/ 0 h 719"/>
                  <a:gd name="T92" fmla="*/ 661 w 917"/>
                  <a:gd name="T93" fmla="*/ 0 h 719"/>
                  <a:gd name="T94" fmla="*/ 462 w 917"/>
                  <a:gd name="T95" fmla="*/ 0 h 719"/>
                  <a:gd name="T96" fmla="*/ 354 w 917"/>
                  <a:gd name="T97" fmla="*/ 0 h 719"/>
                  <a:gd name="T98" fmla="*/ 354 w 917"/>
                  <a:gd name="T99" fmla="*/ 0 h 719"/>
                  <a:gd name="T100" fmla="*/ 250 w 917"/>
                  <a:gd name="T101" fmla="*/ 0 h 719"/>
                  <a:gd name="T102" fmla="*/ 196 w 917"/>
                  <a:gd name="T103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7" h="719">
                    <a:moveTo>
                      <a:pt x="196" y="0"/>
                    </a:moveTo>
                    <a:cubicBezTo>
                      <a:pt x="196" y="267"/>
                      <a:pt x="196" y="267"/>
                      <a:pt x="196" y="267"/>
                    </a:cubicBezTo>
                    <a:cubicBezTo>
                      <a:pt x="196" y="270"/>
                      <a:pt x="196" y="272"/>
                      <a:pt x="196" y="273"/>
                    </a:cubicBezTo>
                    <a:cubicBezTo>
                      <a:pt x="196" y="274"/>
                      <a:pt x="196" y="274"/>
                      <a:pt x="196" y="274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6" y="272"/>
                      <a:pt x="196" y="272"/>
                      <a:pt x="196" y="271"/>
                    </a:cubicBezTo>
                    <a:cubicBezTo>
                      <a:pt x="196" y="272"/>
                      <a:pt x="196" y="272"/>
                      <a:pt x="196" y="273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3" y="294"/>
                      <a:pt x="181" y="307"/>
                      <a:pt x="164" y="307"/>
                    </a:cubicBezTo>
                    <a:cubicBezTo>
                      <a:pt x="159" y="307"/>
                      <a:pt x="153" y="306"/>
                      <a:pt x="146" y="303"/>
                    </a:cubicBezTo>
                    <a:cubicBezTo>
                      <a:pt x="146" y="303"/>
                      <a:pt x="101" y="280"/>
                      <a:pt x="78" y="280"/>
                    </a:cubicBezTo>
                    <a:cubicBezTo>
                      <a:pt x="35" y="280"/>
                      <a:pt x="0" y="320"/>
                      <a:pt x="0" y="369"/>
                    </a:cubicBezTo>
                    <a:cubicBezTo>
                      <a:pt x="0" y="417"/>
                      <a:pt x="35" y="457"/>
                      <a:pt x="78" y="457"/>
                    </a:cubicBezTo>
                    <a:cubicBezTo>
                      <a:pt x="101" y="457"/>
                      <a:pt x="146" y="435"/>
                      <a:pt x="146" y="435"/>
                    </a:cubicBezTo>
                    <a:cubicBezTo>
                      <a:pt x="153" y="431"/>
                      <a:pt x="159" y="430"/>
                      <a:pt x="165" y="430"/>
                    </a:cubicBezTo>
                    <a:cubicBezTo>
                      <a:pt x="182" y="430"/>
                      <a:pt x="194" y="443"/>
                      <a:pt x="196" y="466"/>
                    </a:cubicBezTo>
                    <a:cubicBezTo>
                      <a:pt x="196" y="466"/>
                      <a:pt x="196" y="466"/>
                      <a:pt x="196" y="466"/>
                    </a:cubicBezTo>
                    <a:cubicBezTo>
                      <a:pt x="196" y="471"/>
                      <a:pt x="196" y="471"/>
                      <a:pt x="196" y="471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463" y="719"/>
                      <a:pt x="463" y="719"/>
                      <a:pt x="463" y="719"/>
                    </a:cubicBezTo>
                    <a:cubicBezTo>
                      <a:pt x="467" y="719"/>
                      <a:pt x="469" y="719"/>
                      <a:pt x="470" y="719"/>
                    </a:cubicBezTo>
                    <a:cubicBezTo>
                      <a:pt x="470" y="719"/>
                      <a:pt x="469" y="719"/>
                      <a:pt x="468" y="719"/>
                    </a:cubicBezTo>
                    <a:cubicBezTo>
                      <a:pt x="469" y="719"/>
                      <a:pt x="469" y="719"/>
                      <a:pt x="470" y="719"/>
                    </a:cubicBezTo>
                    <a:cubicBezTo>
                      <a:pt x="469" y="719"/>
                      <a:pt x="468" y="719"/>
                      <a:pt x="467" y="719"/>
                    </a:cubicBezTo>
                    <a:cubicBezTo>
                      <a:pt x="468" y="719"/>
                      <a:pt x="468" y="719"/>
                      <a:pt x="468" y="719"/>
                    </a:cubicBezTo>
                    <a:cubicBezTo>
                      <a:pt x="498" y="717"/>
                      <a:pt x="511" y="695"/>
                      <a:pt x="499" y="670"/>
                    </a:cubicBezTo>
                    <a:cubicBezTo>
                      <a:pt x="499" y="670"/>
                      <a:pt x="477" y="625"/>
                      <a:pt x="477" y="602"/>
                    </a:cubicBezTo>
                    <a:cubicBezTo>
                      <a:pt x="477" y="559"/>
                      <a:pt x="516" y="524"/>
                      <a:pt x="565" y="524"/>
                    </a:cubicBezTo>
                    <a:cubicBezTo>
                      <a:pt x="613" y="524"/>
                      <a:pt x="653" y="559"/>
                      <a:pt x="653" y="602"/>
                    </a:cubicBezTo>
                    <a:cubicBezTo>
                      <a:pt x="653" y="625"/>
                      <a:pt x="631" y="670"/>
                      <a:pt x="631" y="670"/>
                    </a:cubicBezTo>
                    <a:cubicBezTo>
                      <a:pt x="618" y="696"/>
                      <a:pt x="632" y="717"/>
                      <a:pt x="661" y="719"/>
                    </a:cubicBezTo>
                    <a:cubicBezTo>
                      <a:pt x="662" y="719"/>
                      <a:pt x="662" y="719"/>
                      <a:pt x="663" y="719"/>
                    </a:cubicBezTo>
                    <a:cubicBezTo>
                      <a:pt x="668" y="719"/>
                      <a:pt x="668" y="719"/>
                      <a:pt x="668" y="719"/>
                    </a:cubicBezTo>
                    <a:cubicBezTo>
                      <a:pt x="757" y="719"/>
                      <a:pt x="757" y="719"/>
                      <a:pt x="757" y="719"/>
                    </a:cubicBezTo>
                    <a:cubicBezTo>
                      <a:pt x="915" y="719"/>
                      <a:pt x="915" y="719"/>
                      <a:pt x="915" y="719"/>
                    </a:cubicBezTo>
                    <a:cubicBezTo>
                      <a:pt x="915" y="471"/>
                      <a:pt x="915" y="471"/>
                      <a:pt x="915" y="471"/>
                    </a:cubicBezTo>
                    <a:cubicBezTo>
                      <a:pt x="915" y="471"/>
                      <a:pt x="917" y="301"/>
                      <a:pt x="915" y="271"/>
                    </a:cubicBezTo>
                    <a:cubicBezTo>
                      <a:pt x="915" y="271"/>
                      <a:pt x="915" y="271"/>
                      <a:pt x="915" y="271"/>
                    </a:cubicBezTo>
                    <a:cubicBezTo>
                      <a:pt x="915" y="271"/>
                      <a:pt x="915" y="270"/>
                      <a:pt x="915" y="267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5" y="0"/>
                      <a:pt x="888" y="0"/>
                      <a:pt x="872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66" y="0"/>
                      <a:pt x="664" y="0"/>
                      <a:pt x="661" y="0"/>
                    </a:cubicBezTo>
                    <a:cubicBezTo>
                      <a:pt x="661" y="0"/>
                      <a:pt x="660" y="0"/>
                      <a:pt x="660" y="0"/>
                    </a:cubicBezTo>
                    <a:cubicBezTo>
                      <a:pt x="661" y="0"/>
                      <a:pt x="661" y="0"/>
                      <a:pt x="661" y="0"/>
                    </a:cubicBezTo>
                    <a:cubicBezTo>
                      <a:pt x="628" y="0"/>
                      <a:pt x="462" y="0"/>
                      <a:pt x="462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46" y="0"/>
                      <a:pt x="200" y="0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6962075" y="2976498"/>
                <a:ext cx="932124" cy="1441069"/>
              </a:xfrm>
              <a:custGeom>
                <a:avLst/>
                <a:gdLst>
                  <a:gd name="T0" fmla="*/ 0 w 734"/>
                  <a:gd name="T1" fmla="*/ 674 h 1135"/>
                  <a:gd name="T2" fmla="*/ 0 w 734"/>
                  <a:gd name="T3" fmla="*/ 674 h 1135"/>
                  <a:gd name="T4" fmla="*/ 0 w 734"/>
                  <a:gd name="T5" fmla="*/ 674 h 1135"/>
                  <a:gd name="T6" fmla="*/ 371 w 734"/>
                  <a:gd name="T7" fmla="*/ 0 h 1135"/>
                  <a:gd name="T8" fmla="*/ 281 w 734"/>
                  <a:gd name="T9" fmla="*/ 81 h 1135"/>
                  <a:gd name="T10" fmla="*/ 303 w 734"/>
                  <a:gd name="T11" fmla="*/ 150 h 1135"/>
                  <a:gd name="T12" fmla="*/ 271 w 734"/>
                  <a:gd name="T13" fmla="*/ 200 h 1135"/>
                  <a:gd name="T14" fmla="*/ 266 w 734"/>
                  <a:gd name="T15" fmla="*/ 201 h 1135"/>
                  <a:gd name="T16" fmla="*/ 0 w 734"/>
                  <a:gd name="T17" fmla="*/ 201 h 1135"/>
                  <a:gd name="T18" fmla="*/ 0 w 734"/>
                  <a:gd name="T19" fmla="*/ 256 h 1135"/>
                  <a:gd name="T20" fmla="*/ 0 w 734"/>
                  <a:gd name="T21" fmla="*/ 362 h 1135"/>
                  <a:gd name="T22" fmla="*/ 0 w 734"/>
                  <a:gd name="T23" fmla="*/ 362 h 1135"/>
                  <a:gd name="T24" fmla="*/ 0 w 734"/>
                  <a:gd name="T25" fmla="*/ 432 h 1135"/>
                  <a:gd name="T26" fmla="*/ 0 w 734"/>
                  <a:gd name="T27" fmla="*/ 473 h 1135"/>
                  <a:gd name="T28" fmla="*/ 0 w 734"/>
                  <a:gd name="T29" fmla="*/ 478 h 1135"/>
                  <a:gd name="T30" fmla="*/ 32 w 734"/>
                  <a:gd name="T31" fmla="*/ 515 h 1135"/>
                  <a:gd name="T32" fmla="*/ 51 w 734"/>
                  <a:gd name="T33" fmla="*/ 510 h 1135"/>
                  <a:gd name="T34" fmla="*/ 120 w 734"/>
                  <a:gd name="T35" fmla="*/ 487 h 1135"/>
                  <a:gd name="T36" fmla="*/ 200 w 734"/>
                  <a:gd name="T37" fmla="*/ 577 h 1135"/>
                  <a:gd name="T38" fmla="*/ 120 w 734"/>
                  <a:gd name="T39" fmla="*/ 667 h 1135"/>
                  <a:gd name="T40" fmla="*/ 51 w 734"/>
                  <a:gd name="T41" fmla="*/ 645 h 1135"/>
                  <a:gd name="T42" fmla="*/ 32 w 734"/>
                  <a:gd name="T43" fmla="*/ 640 h 1135"/>
                  <a:gd name="T44" fmla="*/ 0 w 734"/>
                  <a:gd name="T45" fmla="*/ 677 h 1135"/>
                  <a:gd name="T46" fmla="*/ 0 w 734"/>
                  <a:gd name="T47" fmla="*/ 674 h 1135"/>
                  <a:gd name="T48" fmla="*/ 0 w 734"/>
                  <a:gd name="T49" fmla="*/ 677 h 1135"/>
                  <a:gd name="T50" fmla="*/ 0 w 734"/>
                  <a:gd name="T51" fmla="*/ 677 h 1135"/>
                  <a:gd name="T52" fmla="*/ 0 w 734"/>
                  <a:gd name="T53" fmla="*/ 682 h 1135"/>
                  <a:gd name="T54" fmla="*/ 0 w 734"/>
                  <a:gd name="T55" fmla="*/ 757 h 1135"/>
                  <a:gd name="T56" fmla="*/ 0 w 734"/>
                  <a:gd name="T57" fmla="*/ 891 h 1135"/>
                  <a:gd name="T58" fmla="*/ 0 w 734"/>
                  <a:gd name="T59" fmla="*/ 935 h 1135"/>
                  <a:gd name="T60" fmla="*/ 266 w 734"/>
                  <a:gd name="T61" fmla="*/ 935 h 1135"/>
                  <a:gd name="T62" fmla="*/ 271 w 734"/>
                  <a:gd name="T63" fmla="*/ 935 h 1135"/>
                  <a:gd name="T64" fmla="*/ 303 w 734"/>
                  <a:gd name="T65" fmla="*/ 986 h 1135"/>
                  <a:gd name="T66" fmla="*/ 281 w 734"/>
                  <a:gd name="T67" fmla="*/ 1055 h 1135"/>
                  <a:gd name="T68" fmla="*/ 370 w 734"/>
                  <a:gd name="T69" fmla="*/ 1135 h 1135"/>
                  <a:gd name="T70" fmla="*/ 460 w 734"/>
                  <a:gd name="T71" fmla="*/ 1055 h 1135"/>
                  <a:gd name="T72" fmla="*/ 438 w 734"/>
                  <a:gd name="T73" fmla="*/ 986 h 1135"/>
                  <a:gd name="T74" fmla="*/ 470 w 734"/>
                  <a:gd name="T75" fmla="*/ 935 h 1135"/>
                  <a:gd name="T76" fmla="*/ 468 w 734"/>
                  <a:gd name="T77" fmla="*/ 935 h 1135"/>
                  <a:gd name="T78" fmla="*/ 474 w 734"/>
                  <a:gd name="T79" fmla="*/ 935 h 1135"/>
                  <a:gd name="T80" fmla="*/ 734 w 734"/>
                  <a:gd name="T81" fmla="*/ 935 h 1135"/>
                  <a:gd name="T82" fmla="*/ 734 w 734"/>
                  <a:gd name="T83" fmla="*/ 774 h 1135"/>
                  <a:gd name="T84" fmla="*/ 734 w 734"/>
                  <a:gd name="T85" fmla="*/ 681 h 1135"/>
                  <a:gd name="T86" fmla="*/ 734 w 734"/>
                  <a:gd name="T87" fmla="*/ 480 h 1135"/>
                  <a:gd name="T88" fmla="*/ 734 w 734"/>
                  <a:gd name="T89" fmla="*/ 480 h 1135"/>
                  <a:gd name="T90" fmla="*/ 734 w 734"/>
                  <a:gd name="T91" fmla="*/ 478 h 1135"/>
                  <a:gd name="T92" fmla="*/ 734 w 734"/>
                  <a:gd name="T93" fmla="*/ 477 h 1135"/>
                  <a:gd name="T94" fmla="*/ 734 w 734"/>
                  <a:gd name="T95" fmla="*/ 472 h 1135"/>
                  <a:gd name="T96" fmla="*/ 734 w 734"/>
                  <a:gd name="T97" fmla="*/ 422 h 1135"/>
                  <a:gd name="T98" fmla="*/ 734 w 734"/>
                  <a:gd name="T99" fmla="*/ 249 h 1135"/>
                  <a:gd name="T100" fmla="*/ 734 w 734"/>
                  <a:gd name="T101" fmla="*/ 249 h 1135"/>
                  <a:gd name="T102" fmla="*/ 734 w 734"/>
                  <a:gd name="T103" fmla="*/ 201 h 1135"/>
                  <a:gd name="T104" fmla="*/ 734 w 734"/>
                  <a:gd name="T105" fmla="*/ 201 h 1135"/>
                  <a:gd name="T106" fmla="*/ 475 w 734"/>
                  <a:gd name="T107" fmla="*/ 201 h 1135"/>
                  <a:gd name="T108" fmla="*/ 468 w 734"/>
                  <a:gd name="T109" fmla="*/ 201 h 1135"/>
                  <a:gd name="T110" fmla="*/ 470 w 734"/>
                  <a:gd name="T111" fmla="*/ 200 h 1135"/>
                  <a:gd name="T112" fmla="*/ 438 w 734"/>
                  <a:gd name="T113" fmla="*/ 150 h 1135"/>
                  <a:gd name="T114" fmla="*/ 460 w 734"/>
                  <a:gd name="T115" fmla="*/ 81 h 1135"/>
                  <a:gd name="T116" fmla="*/ 371 w 734"/>
                  <a:gd name="T117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1135">
                    <a:moveTo>
                      <a:pt x="0" y="674"/>
                    </a:moveTo>
                    <a:cubicBezTo>
                      <a:pt x="0" y="674"/>
                      <a:pt x="0" y="674"/>
                      <a:pt x="0" y="674"/>
                    </a:cubicBezTo>
                    <a:cubicBezTo>
                      <a:pt x="0" y="674"/>
                      <a:pt x="0" y="674"/>
                      <a:pt x="0" y="674"/>
                    </a:cubicBezTo>
                    <a:moveTo>
                      <a:pt x="371" y="0"/>
                    </a:moveTo>
                    <a:cubicBezTo>
                      <a:pt x="321" y="0"/>
                      <a:pt x="281" y="36"/>
                      <a:pt x="281" y="81"/>
                    </a:cubicBezTo>
                    <a:cubicBezTo>
                      <a:pt x="281" y="104"/>
                      <a:pt x="303" y="150"/>
                      <a:pt x="303" y="150"/>
                    </a:cubicBezTo>
                    <a:cubicBezTo>
                      <a:pt x="316" y="176"/>
                      <a:pt x="302" y="198"/>
                      <a:pt x="271" y="200"/>
                    </a:cubicBezTo>
                    <a:cubicBezTo>
                      <a:pt x="266" y="201"/>
                      <a:pt x="266" y="201"/>
                      <a:pt x="266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0" y="252"/>
                      <a:pt x="0" y="256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75"/>
                      <a:pt x="0" y="476"/>
                      <a:pt x="0" y="478"/>
                    </a:cubicBezTo>
                    <a:cubicBezTo>
                      <a:pt x="2" y="501"/>
                      <a:pt x="14" y="515"/>
                      <a:pt x="32" y="515"/>
                    </a:cubicBezTo>
                    <a:cubicBezTo>
                      <a:pt x="38" y="515"/>
                      <a:pt x="44" y="513"/>
                      <a:pt x="51" y="510"/>
                    </a:cubicBezTo>
                    <a:cubicBezTo>
                      <a:pt x="51" y="510"/>
                      <a:pt x="97" y="487"/>
                      <a:pt x="120" y="487"/>
                    </a:cubicBezTo>
                    <a:cubicBezTo>
                      <a:pt x="164" y="487"/>
                      <a:pt x="200" y="528"/>
                      <a:pt x="200" y="577"/>
                    </a:cubicBezTo>
                    <a:cubicBezTo>
                      <a:pt x="200" y="627"/>
                      <a:pt x="164" y="667"/>
                      <a:pt x="120" y="667"/>
                    </a:cubicBezTo>
                    <a:cubicBezTo>
                      <a:pt x="97" y="667"/>
                      <a:pt x="51" y="645"/>
                      <a:pt x="51" y="645"/>
                    </a:cubicBezTo>
                    <a:cubicBezTo>
                      <a:pt x="44" y="641"/>
                      <a:pt x="38" y="640"/>
                      <a:pt x="32" y="640"/>
                    </a:cubicBezTo>
                    <a:cubicBezTo>
                      <a:pt x="14" y="640"/>
                      <a:pt x="1" y="654"/>
                      <a:pt x="0" y="677"/>
                    </a:cubicBezTo>
                    <a:cubicBezTo>
                      <a:pt x="0" y="676"/>
                      <a:pt x="0" y="675"/>
                      <a:pt x="0" y="674"/>
                    </a:cubicBezTo>
                    <a:cubicBezTo>
                      <a:pt x="0" y="675"/>
                      <a:pt x="0" y="676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757"/>
                      <a:pt x="0" y="757"/>
                      <a:pt x="0" y="757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0" y="907"/>
                      <a:pt x="0" y="935"/>
                      <a:pt x="0" y="935"/>
                    </a:cubicBezTo>
                    <a:cubicBezTo>
                      <a:pt x="266" y="935"/>
                      <a:pt x="266" y="935"/>
                      <a:pt x="266" y="935"/>
                    </a:cubicBezTo>
                    <a:cubicBezTo>
                      <a:pt x="271" y="935"/>
                      <a:pt x="271" y="935"/>
                      <a:pt x="271" y="935"/>
                    </a:cubicBezTo>
                    <a:cubicBezTo>
                      <a:pt x="302" y="937"/>
                      <a:pt x="316" y="959"/>
                      <a:pt x="303" y="986"/>
                    </a:cubicBezTo>
                    <a:cubicBezTo>
                      <a:pt x="303" y="986"/>
                      <a:pt x="281" y="1032"/>
                      <a:pt x="281" y="1055"/>
                    </a:cubicBezTo>
                    <a:cubicBezTo>
                      <a:pt x="281" y="1099"/>
                      <a:pt x="321" y="1135"/>
                      <a:pt x="370" y="1135"/>
                    </a:cubicBezTo>
                    <a:cubicBezTo>
                      <a:pt x="420" y="1135"/>
                      <a:pt x="460" y="1099"/>
                      <a:pt x="460" y="1055"/>
                    </a:cubicBezTo>
                    <a:cubicBezTo>
                      <a:pt x="460" y="1032"/>
                      <a:pt x="438" y="986"/>
                      <a:pt x="438" y="986"/>
                    </a:cubicBezTo>
                    <a:cubicBezTo>
                      <a:pt x="425" y="959"/>
                      <a:pt x="439" y="937"/>
                      <a:pt x="470" y="935"/>
                    </a:cubicBezTo>
                    <a:cubicBezTo>
                      <a:pt x="470" y="935"/>
                      <a:pt x="469" y="935"/>
                      <a:pt x="468" y="935"/>
                    </a:cubicBezTo>
                    <a:cubicBezTo>
                      <a:pt x="470" y="935"/>
                      <a:pt x="472" y="935"/>
                      <a:pt x="474" y="935"/>
                    </a:cubicBezTo>
                    <a:cubicBezTo>
                      <a:pt x="734" y="935"/>
                      <a:pt x="734" y="935"/>
                      <a:pt x="734" y="935"/>
                    </a:cubicBezTo>
                    <a:cubicBezTo>
                      <a:pt x="734" y="774"/>
                      <a:pt x="734" y="774"/>
                      <a:pt x="734" y="774"/>
                    </a:cubicBezTo>
                    <a:cubicBezTo>
                      <a:pt x="734" y="681"/>
                      <a:pt x="734" y="681"/>
                      <a:pt x="734" y="681"/>
                    </a:cubicBezTo>
                    <a:cubicBezTo>
                      <a:pt x="734" y="680"/>
                      <a:pt x="734" y="480"/>
                      <a:pt x="734" y="480"/>
                    </a:cubicBezTo>
                    <a:cubicBezTo>
                      <a:pt x="734" y="480"/>
                      <a:pt x="734" y="480"/>
                      <a:pt x="734" y="480"/>
                    </a:cubicBezTo>
                    <a:cubicBezTo>
                      <a:pt x="734" y="480"/>
                      <a:pt x="734" y="479"/>
                      <a:pt x="734" y="478"/>
                    </a:cubicBezTo>
                    <a:cubicBezTo>
                      <a:pt x="734" y="477"/>
                      <a:pt x="734" y="477"/>
                      <a:pt x="734" y="477"/>
                    </a:cubicBezTo>
                    <a:cubicBezTo>
                      <a:pt x="734" y="472"/>
                      <a:pt x="734" y="472"/>
                      <a:pt x="734" y="472"/>
                    </a:cubicBezTo>
                    <a:cubicBezTo>
                      <a:pt x="734" y="422"/>
                      <a:pt x="734" y="422"/>
                      <a:pt x="734" y="422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1" y="201"/>
                      <a:pt x="469" y="201"/>
                      <a:pt x="468" y="201"/>
                    </a:cubicBezTo>
                    <a:cubicBezTo>
                      <a:pt x="468" y="201"/>
                      <a:pt x="469" y="201"/>
                      <a:pt x="470" y="200"/>
                    </a:cubicBezTo>
                    <a:cubicBezTo>
                      <a:pt x="439" y="198"/>
                      <a:pt x="425" y="176"/>
                      <a:pt x="438" y="150"/>
                    </a:cubicBezTo>
                    <a:cubicBezTo>
                      <a:pt x="438" y="150"/>
                      <a:pt x="460" y="104"/>
                      <a:pt x="460" y="81"/>
                    </a:cubicBezTo>
                    <a:cubicBezTo>
                      <a:pt x="460" y="36"/>
                      <a:pt x="420" y="0"/>
                      <a:pt x="37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4341745" y="2979883"/>
                <a:ext cx="940023" cy="1452354"/>
              </a:xfrm>
              <a:custGeom>
                <a:avLst/>
                <a:gdLst>
                  <a:gd name="T0" fmla="*/ 0 w 740"/>
                  <a:gd name="T1" fmla="*/ 660 h 1144"/>
                  <a:gd name="T2" fmla="*/ 0 w 740"/>
                  <a:gd name="T3" fmla="*/ 660 h 1144"/>
                  <a:gd name="T4" fmla="*/ 0 w 740"/>
                  <a:gd name="T5" fmla="*/ 660 h 1144"/>
                  <a:gd name="T6" fmla="*/ 740 w 740"/>
                  <a:gd name="T7" fmla="*/ 465 h 1144"/>
                  <a:gd name="T8" fmla="*/ 740 w 740"/>
                  <a:gd name="T9" fmla="*/ 465 h 1144"/>
                  <a:gd name="T10" fmla="*/ 740 w 740"/>
                  <a:gd name="T11" fmla="*/ 465 h 1144"/>
                  <a:gd name="T12" fmla="*/ 367 w 740"/>
                  <a:gd name="T13" fmla="*/ 0 h 1144"/>
                  <a:gd name="T14" fmla="*/ 276 w 740"/>
                  <a:gd name="T15" fmla="*/ 81 h 1144"/>
                  <a:gd name="T16" fmla="*/ 299 w 740"/>
                  <a:gd name="T17" fmla="*/ 151 h 1144"/>
                  <a:gd name="T18" fmla="*/ 266 w 740"/>
                  <a:gd name="T19" fmla="*/ 202 h 1144"/>
                  <a:gd name="T20" fmla="*/ 268 w 740"/>
                  <a:gd name="T21" fmla="*/ 202 h 1144"/>
                  <a:gd name="T22" fmla="*/ 262 w 740"/>
                  <a:gd name="T23" fmla="*/ 202 h 1144"/>
                  <a:gd name="T24" fmla="*/ 0 w 740"/>
                  <a:gd name="T25" fmla="*/ 202 h 1144"/>
                  <a:gd name="T26" fmla="*/ 0 w 740"/>
                  <a:gd name="T27" fmla="*/ 365 h 1144"/>
                  <a:gd name="T28" fmla="*/ 0 w 740"/>
                  <a:gd name="T29" fmla="*/ 458 h 1144"/>
                  <a:gd name="T30" fmla="*/ 0 w 740"/>
                  <a:gd name="T31" fmla="*/ 660 h 1144"/>
                  <a:gd name="T32" fmla="*/ 0 w 740"/>
                  <a:gd name="T33" fmla="*/ 660 h 1144"/>
                  <a:gd name="T34" fmla="*/ 0 w 740"/>
                  <a:gd name="T35" fmla="*/ 663 h 1144"/>
                  <a:gd name="T36" fmla="*/ 0 w 740"/>
                  <a:gd name="T37" fmla="*/ 663 h 1144"/>
                  <a:gd name="T38" fmla="*/ 0 w 740"/>
                  <a:gd name="T39" fmla="*/ 668 h 1144"/>
                  <a:gd name="T40" fmla="*/ 0 w 740"/>
                  <a:gd name="T41" fmla="*/ 719 h 1144"/>
                  <a:gd name="T42" fmla="*/ 0 w 740"/>
                  <a:gd name="T43" fmla="*/ 894 h 1144"/>
                  <a:gd name="T44" fmla="*/ 0 w 740"/>
                  <a:gd name="T45" fmla="*/ 894 h 1144"/>
                  <a:gd name="T46" fmla="*/ 0 w 740"/>
                  <a:gd name="T47" fmla="*/ 942 h 1144"/>
                  <a:gd name="T48" fmla="*/ 0 w 740"/>
                  <a:gd name="T49" fmla="*/ 942 h 1144"/>
                  <a:gd name="T50" fmla="*/ 0 w 740"/>
                  <a:gd name="T51" fmla="*/ 942 h 1144"/>
                  <a:gd name="T52" fmla="*/ 262 w 740"/>
                  <a:gd name="T53" fmla="*/ 942 h 1144"/>
                  <a:gd name="T54" fmla="*/ 269 w 740"/>
                  <a:gd name="T55" fmla="*/ 942 h 1144"/>
                  <a:gd name="T56" fmla="*/ 266 w 740"/>
                  <a:gd name="T57" fmla="*/ 942 h 1144"/>
                  <a:gd name="T58" fmla="*/ 299 w 740"/>
                  <a:gd name="T59" fmla="*/ 993 h 1144"/>
                  <a:gd name="T60" fmla="*/ 276 w 740"/>
                  <a:gd name="T61" fmla="*/ 1063 h 1144"/>
                  <a:gd name="T62" fmla="*/ 366 w 740"/>
                  <a:gd name="T63" fmla="*/ 1144 h 1144"/>
                  <a:gd name="T64" fmla="*/ 457 w 740"/>
                  <a:gd name="T65" fmla="*/ 1063 h 1144"/>
                  <a:gd name="T66" fmla="*/ 434 w 740"/>
                  <a:gd name="T67" fmla="*/ 993 h 1144"/>
                  <a:gd name="T68" fmla="*/ 467 w 740"/>
                  <a:gd name="T69" fmla="*/ 942 h 1144"/>
                  <a:gd name="T70" fmla="*/ 472 w 740"/>
                  <a:gd name="T71" fmla="*/ 942 h 1144"/>
                  <a:gd name="T72" fmla="*/ 739 w 740"/>
                  <a:gd name="T73" fmla="*/ 942 h 1144"/>
                  <a:gd name="T74" fmla="*/ 740 w 740"/>
                  <a:gd name="T75" fmla="*/ 886 h 1144"/>
                  <a:gd name="T76" fmla="*/ 740 w 740"/>
                  <a:gd name="T77" fmla="*/ 779 h 1144"/>
                  <a:gd name="T78" fmla="*/ 740 w 740"/>
                  <a:gd name="T79" fmla="*/ 779 h 1144"/>
                  <a:gd name="T80" fmla="*/ 740 w 740"/>
                  <a:gd name="T81" fmla="*/ 709 h 1144"/>
                  <a:gd name="T82" fmla="*/ 740 w 740"/>
                  <a:gd name="T83" fmla="*/ 667 h 1144"/>
                  <a:gd name="T84" fmla="*/ 740 w 740"/>
                  <a:gd name="T85" fmla="*/ 663 h 1144"/>
                  <a:gd name="T86" fmla="*/ 708 w 740"/>
                  <a:gd name="T87" fmla="*/ 626 h 1144"/>
                  <a:gd name="T88" fmla="*/ 689 w 740"/>
                  <a:gd name="T89" fmla="*/ 631 h 1144"/>
                  <a:gd name="T90" fmla="*/ 619 w 740"/>
                  <a:gd name="T91" fmla="*/ 653 h 1144"/>
                  <a:gd name="T92" fmla="*/ 538 w 740"/>
                  <a:gd name="T93" fmla="*/ 563 h 1144"/>
                  <a:gd name="T94" fmla="*/ 619 w 740"/>
                  <a:gd name="T95" fmla="*/ 472 h 1144"/>
                  <a:gd name="T96" fmla="*/ 689 w 740"/>
                  <a:gd name="T97" fmla="*/ 495 h 1144"/>
                  <a:gd name="T98" fmla="*/ 708 w 740"/>
                  <a:gd name="T99" fmla="*/ 500 h 1144"/>
                  <a:gd name="T100" fmla="*/ 740 w 740"/>
                  <a:gd name="T101" fmla="*/ 462 h 1144"/>
                  <a:gd name="T102" fmla="*/ 740 w 740"/>
                  <a:gd name="T103" fmla="*/ 465 h 1144"/>
                  <a:gd name="T104" fmla="*/ 740 w 740"/>
                  <a:gd name="T105" fmla="*/ 462 h 1144"/>
                  <a:gd name="T106" fmla="*/ 740 w 740"/>
                  <a:gd name="T107" fmla="*/ 462 h 1144"/>
                  <a:gd name="T108" fmla="*/ 740 w 740"/>
                  <a:gd name="T109" fmla="*/ 457 h 1144"/>
                  <a:gd name="T110" fmla="*/ 740 w 740"/>
                  <a:gd name="T111" fmla="*/ 381 h 1144"/>
                  <a:gd name="T112" fmla="*/ 740 w 740"/>
                  <a:gd name="T113" fmla="*/ 247 h 1144"/>
                  <a:gd name="T114" fmla="*/ 740 w 740"/>
                  <a:gd name="T115" fmla="*/ 202 h 1144"/>
                  <a:gd name="T116" fmla="*/ 472 w 740"/>
                  <a:gd name="T117" fmla="*/ 202 h 1144"/>
                  <a:gd name="T118" fmla="*/ 467 w 740"/>
                  <a:gd name="T119" fmla="*/ 202 h 1144"/>
                  <a:gd name="T120" fmla="*/ 434 w 740"/>
                  <a:gd name="T121" fmla="*/ 151 h 1144"/>
                  <a:gd name="T122" fmla="*/ 457 w 740"/>
                  <a:gd name="T123" fmla="*/ 81 h 1144"/>
                  <a:gd name="T124" fmla="*/ 367 w 740"/>
                  <a:gd name="T125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0" h="1144">
                    <a:moveTo>
                      <a:pt x="0" y="660"/>
                    </a:move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moveTo>
                      <a:pt x="740" y="465"/>
                    </a:moveTo>
                    <a:cubicBezTo>
                      <a:pt x="740" y="465"/>
                      <a:pt x="740" y="465"/>
                      <a:pt x="740" y="465"/>
                    </a:cubicBezTo>
                    <a:cubicBezTo>
                      <a:pt x="740" y="465"/>
                      <a:pt x="740" y="465"/>
                      <a:pt x="740" y="465"/>
                    </a:cubicBezTo>
                    <a:moveTo>
                      <a:pt x="367" y="0"/>
                    </a:moveTo>
                    <a:cubicBezTo>
                      <a:pt x="317" y="0"/>
                      <a:pt x="276" y="37"/>
                      <a:pt x="276" y="81"/>
                    </a:cubicBezTo>
                    <a:cubicBezTo>
                      <a:pt x="276" y="104"/>
                      <a:pt x="299" y="151"/>
                      <a:pt x="299" y="151"/>
                    </a:cubicBezTo>
                    <a:cubicBezTo>
                      <a:pt x="312" y="178"/>
                      <a:pt x="297" y="200"/>
                      <a:pt x="266" y="202"/>
                    </a:cubicBezTo>
                    <a:cubicBezTo>
                      <a:pt x="267" y="202"/>
                      <a:pt x="268" y="202"/>
                      <a:pt x="268" y="202"/>
                    </a:cubicBezTo>
                    <a:cubicBezTo>
                      <a:pt x="267" y="202"/>
                      <a:pt x="265" y="202"/>
                      <a:pt x="262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1"/>
                      <a:pt x="0" y="662"/>
                      <a:pt x="0" y="663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8"/>
                      <a:pt x="0" y="668"/>
                      <a:pt x="0" y="668"/>
                    </a:cubicBezTo>
                    <a:cubicBezTo>
                      <a:pt x="0" y="719"/>
                      <a:pt x="0" y="719"/>
                      <a:pt x="0" y="719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62" y="942"/>
                      <a:pt x="262" y="942"/>
                      <a:pt x="262" y="942"/>
                    </a:cubicBezTo>
                    <a:cubicBezTo>
                      <a:pt x="265" y="942"/>
                      <a:pt x="268" y="942"/>
                      <a:pt x="269" y="942"/>
                    </a:cubicBezTo>
                    <a:cubicBezTo>
                      <a:pt x="268" y="942"/>
                      <a:pt x="267" y="942"/>
                      <a:pt x="266" y="942"/>
                    </a:cubicBezTo>
                    <a:cubicBezTo>
                      <a:pt x="297" y="944"/>
                      <a:pt x="312" y="967"/>
                      <a:pt x="299" y="993"/>
                    </a:cubicBezTo>
                    <a:cubicBezTo>
                      <a:pt x="299" y="993"/>
                      <a:pt x="276" y="1040"/>
                      <a:pt x="276" y="1063"/>
                    </a:cubicBezTo>
                    <a:cubicBezTo>
                      <a:pt x="276" y="1108"/>
                      <a:pt x="316" y="1144"/>
                      <a:pt x="366" y="1144"/>
                    </a:cubicBezTo>
                    <a:cubicBezTo>
                      <a:pt x="416" y="1144"/>
                      <a:pt x="457" y="1108"/>
                      <a:pt x="457" y="1063"/>
                    </a:cubicBezTo>
                    <a:cubicBezTo>
                      <a:pt x="457" y="1040"/>
                      <a:pt x="434" y="993"/>
                      <a:pt x="434" y="993"/>
                    </a:cubicBezTo>
                    <a:cubicBezTo>
                      <a:pt x="421" y="967"/>
                      <a:pt x="436" y="944"/>
                      <a:pt x="467" y="942"/>
                    </a:cubicBezTo>
                    <a:cubicBezTo>
                      <a:pt x="472" y="942"/>
                      <a:pt x="472" y="942"/>
                      <a:pt x="472" y="942"/>
                    </a:cubicBezTo>
                    <a:cubicBezTo>
                      <a:pt x="739" y="942"/>
                      <a:pt x="739" y="942"/>
                      <a:pt x="739" y="942"/>
                    </a:cubicBezTo>
                    <a:cubicBezTo>
                      <a:pt x="739" y="942"/>
                      <a:pt x="740" y="890"/>
                      <a:pt x="740" y="886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09"/>
                      <a:pt x="740" y="709"/>
                      <a:pt x="740" y="709"/>
                    </a:cubicBezTo>
                    <a:cubicBezTo>
                      <a:pt x="740" y="667"/>
                      <a:pt x="740" y="667"/>
                      <a:pt x="740" y="667"/>
                    </a:cubicBezTo>
                    <a:cubicBezTo>
                      <a:pt x="740" y="666"/>
                      <a:pt x="740" y="664"/>
                      <a:pt x="740" y="663"/>
                    </a:cubicBezTo>
                    <a:cubicBezTo>
                      <a:pt x="738" y="640"/>
                      <a:pt x="725" y="626"/>
                      <a:pt x="708" y="626"/>
                    </a:cubicBezTo>
                    <a:cubicBezTo>
                      <a:pt x="702" y="626"/>
                      <a:pt x="695" y="627"/>
                      <a:pt x="689" y="631"/>
                    </a:cubicBezTo>
                    <a:cubicBezTo>
                      <a:pt x="689" y="631"/>
                      <a:pt x="642" y="653"/>
                      <a:pt x="619" y="653"/>
                    </a:cubicBezTo>
                    <a:cubicBezTo>
                      <a:pt x="574" y="653"/>
                      <a:pt x="538" y="613"/>
                      <a:pt x="538" y="563"/>
                    </a:cubicBezTo>
                    <a:cubicBezTo>
                      <a:pt x="538" y="513"/>
                      <a:pt x="574" y="472"/>
                      <a:pt x="619" y="472"/>
                    </a:cubicBezTo>
                    <a:cubicBezTo>
                      <a:pt x="642" y="472"/>
                      <a:pt x="689" y="495"/>
                      <a:pt x="689" y="495"/>
                    </a:cubicBezTo>
                    <a:cubicBezTo>
                      <a:pt x="695" y="498"/>
                      <a:pt x="702" y="500"/>
                      <a:pt x="708" y="500"/>
                    </a:cubicBezTo>
                    <a:cubicBezTo>
                      <a:pt x="725" y="500"/>
                      <a:pt x="738" y="486"/>
                      <a:pt x="740" y="462"/>
                    </a:cubicBezTo>
                    <a:cubicBezTo>
                      <a:pt x="740" y="463"/>
                      <a:pt x="740" y="464"/>
                      <a:pt x="740" y="465"/>
                    </a:cubicBezTo>
                    <a:cubicBezTo>
                      <a:pt x="740" y="464"/>
                      <a:pt x="740" y="463"/>
                      <a:pt x="740" y="462"/>
                    </a:cubicBezTo>
                    <a:cubicBezTo>
                      <a:pt x="740" y="462"/>
                      <a:pt x="740" y="462"/>
                      <a:pt x="740" y="462"/>
                    </a:cubicBezTo>
                    <a:cubicBezTo>
                      <a:pt x="740" y="457"/>
                      <a:pt x="740" y="457"/>
                      <a:pt x="740" y="457"/>
                    </a:cubicBezTo>
                    <a:cubicBezTo>
                      <a:pt x="740" y="381"/>
                      <a:pt x="740" y="381"/>
                      <a:pt x="740" y="381"/>
                    </a:cubicBezTo>
                    <a:cubicBezTo>
                      <a:pt x="740" y="247"/>
                      <a:pt x="740" y="247"/>
                      <a:pt x="740" y="247"/>
                    </a:cubicBezTo>
                    <a:cubicBezTo>
                      <a:pt x="740" y="230"/>
                      <a:pt x="740" y="202"/>
                      <a:pt x="740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67" y="202"/>
                      <a:pt x="467" y="202"/>
                      <a:pt x="467" y="202"/>
                    </a:cubicBezTo>
                    <a:cubicBezTo>
                      <a:pt x="436" y="200"/>
                      <a:pt x="421" y="178"/>
                      <a:pt x="434" y="151"/>
                    </a:cubicBezTo>
                    <a:cubicBezTo>
                      <a:pt x="434" y="151"/>
                      <a:pt x="457" y="104"/>
                      <a:pt x="457" y="81"/>
                    </a:cubicBezTo>
                    <a:cubicBezTo>
                      <a:pt x="457" y="37"/>
                      <a:pt x="417" y="0"/>
                      <a:pt x="367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5414929" y="2978755"/>
                <a:ext cx="1442197" cy="1441069"/>
              </a:xfrm>
              <a:custGeom>
                <a:avLst/>
                <a:gdLst>
                  <a:gd name="T0" fmla="*/ 559 w 1136"/>
                  <a:gd name="T1" fmla="*/ 0 h 1135"/>
                  <a:gd name="T2" fmla="*/ 459 w 1136"/>
                  <a:gd name="T3" fmla="*/ 90 h 1135"/>
                  <a:gd name="T4" fmla="*/ 482 w 1136"/>
                  <a:gd name="T5" fmla="*/ 163 h 1135"/>
                  <a:gd name="T6" fmla="*/ 484 w 1136"/>
                  <a:gd name="T7" fmla="*/ 185 h 1135"/>
                  <a:gd name="T8" fmla="*/ 460 w 1136"/>
                  <a:gd name="T9" fmla="*/ 196 h 1135"/>
                  <a:gd name="T10" fmla="*/ 456 w 1136"/>
                  <a:gd name="T11" fmla="*/ 196 h 1135"/>
                  <a:gd name="T12" fmla="*/ 196 w 1136"/>
                  <a:gd name="T13" fmla="*/ 196 h 1135"/>
                  <a:gd name="T14" fmla="*/ 196 w 1136"/>
                  <a:gd name="T15" fmla="*/ 455 h 1135"/>
                  <a:gd name="T16" fmla="*/ 196 w 1136"/>
                  <a:gd name="T17" fmla="*/ 460 h 1135"/>
                  <a:gd name="T18" fmla="*/ 177 w 1136"/>
                  <a:gd name="T19" fmla="*/ 485 h 1135"/>
                  <a:gd name="T20" fmla="*/ 163 w 1136"/>
                  <a:gd name="T21" fmla="*/ 482 h 1135"/>
                  <a:gd name="T22" fmla="*/ 91 w 1136"/>
                  <a:gd name="T23" fmla="*/ 458 h 1135"/>
                  <a:gd name="T24" fmla="*/ 0 w 1136"/>
                  <a:gd name="T25" fmla="*/ 558 h 1135"/>
                  <a:gd name="T26" fmla="*/ 91 w 1136"/>
                  <a:gd name="T27" fmla="*/ 658 h 1135"/>
                  <a:gd name="T28" fmla="*/ 163 w 1136"/>
                  <a:gd name="T29" fmla="*/ 635 h 1135"/>
                  <a:gd name="T30" fmla="*/ 177 w 1136"/>
                  <a:gd name="T31" fmla="*/ 631 h 1135"/>
                  <a:gd name="T32" fmla="*/ 196 w 1136"/>
                  <a:gd name="T33" fmla="*/ 657 h 1135"/>
                  <a:gd name="T34" fmla="*/ 196 w 1136"/>
                  <a:gd name="T35" fmla="*/ 657 h 1135"/>
                  <a:gd name="T36" fmla="*/ 196 w 1136"/>
                  <a:gd name="T37" fmla="*/ 660 h 1135"/>
                  <a:gd name="T38" fmla="*/ 196 w 1136"/>
                  <a:gd name="T39" fmla="*/ 939 h 1135"/>
                  <a:gd name="T40" fmla="*/ 252 w 1136"/>
                  <a:gd name="T41" fmla="*/ 939 h 1135"/>
                  <a:gd name="T42" fmla="*/ 460 w 1136"/>
                  <a:gd name="T43" fmla="*/ 939 h 1135"/>
                  <a:gd name="T44" fmla="*/ 460 w 1136"/>
                  <a:gd name="T45" fmla="*/ 939 h 1135"/>
                  <a:gd name="T46" fmla="*/ 484 w 1136"/>
                  <a:gd name="T47" fmla="*/ 950 h 1135"/>
                  <a:gd name="T48" fmla="*/ 482 w 1136"/>
                  <a:gd name="T49" fmla="*/ 972 h 1135"/>
                  <a:gd name="T50" fmla="*/ 459 w 1136"/>
                  <a:gd name="T51" fmla="*/ 1044 h 1135"/>
                  <a:gd name="T52" fmla="*/ 559 w 1136"/>
                  <a:gd name="T53" fmla="*/ 1135 h 1135"/>
                  <a:gd name="T54" fmla="*/ 659 w 1136"/>
                  <a:gd name="T55" fmla="*/ 1044 h 1135"/>
                  <a:gd name="T56" fmla="*/ 635 w 1136"/>
                  <a:gd name="T57" fmla="*/ 972 h 1135"/>
                  <a:gd name="T58" fmla="*/ 634 w 1136"/>
                  <a:gd name="T59" fmla="*/ 950 h 1135"/>
                  <a:gd name="T60" fmla="*/ 657 w 1136"/>
                  <a:gd name="T61" fmla="*/ 939 h 1135"/>
                  <a:gd name="T62" fmla="*/ 661 w 1136"/>
                  <a:gd name="T63" fmla="*/ 939 h 1135"/>
                  <a:gd name="T64" fmla="*/ 758 w 1136"/>
                  <a:gd name="T65" fmla="*/ 939 h 1135"/>
                  <a:gd name="T66" fmla="*/ 758 w 1136"/>
                  <a:gd name="T67" fmla="*/ 939 h 1135"/>
                  <a:gd name="T68" fmla="*/ 873 w 1136"/>
                  <a:gd name="T69" fmla="*/ 939 h 1135"/>
                  <a:gd name="T70" fmla="*/ 940 w 1136"/>
                  <a:gd name="T71" fmla="*/ 939 h 1135"/>
                  <a:gd name="T72" fmla="*/ 940 w 1136"/>
                  <a:gd name="T73" fmla="*/ 657 h 1135"/>
                  <a:gd name="T74" fmla="*/ 940 w 1136"/>
                  <a:gd name="T75" fmla="*/ 657 h 1135"/>
                  <a:gd name="T76" fmla="*/ 959 w 1136"/>
                  <a:gd name="T77" fmla="*/ 632 h 1135"/>
                  <a:gd name="T78" fmla="*/ 973 w 1136"/>
                  <a:gd name="T79" fmla="*/ 635 h 1135"/>
                  <a:gd name="T80" fmla="*/ 1045 w 1136"/>
                  <a:gd name="T81" fmla="*/ 658 h 1135"/>
                  <a:gd name="T82" fmla="*/ 1136 w 1136"/>
                  <a:gd name="T83" fmla="*/ 558 h 1135"/>
                  <a:gd name="T84" fmla="*/ 1045 w 1136"/>
                  <a:gd name="T85" fmla="*/ 459 h 1135"/>
                  <a:gd name="T86" fmla="*/ 973 w 1136"/>
                  <a:gd name="T87" fmla="*/ 482 h 1135"/>
                  <a:gd name="T88" fmla="*/ 959 w 1136"/>
                  <a:gd name="T89" fmla="*/ 485 h 1135"/>
                  <a:gd name="T90" fmla="*/ 940 w 1136"/>
                  <a:gd name="T91" fmla="*/ 460 h 1135"/>
                  <a:gd name="T92" fmla="*/ 940 w 1136"/>
                  <a:gd name="T93" fmla="*/ 456 h 1135"/>
                  <a:gd name="T94" fmla="*/ 940 w 1136"/>
                  <a:gd name="T95" fmla="*/ 196 h 1135"/>
                  <a:gd name="T96" fmla="*/ 892 w 1136"/>
                  <a:gd name="T97" fmla="*/ 196 h 1135"/>
                  <a:gd name="T98" fmla="*/ 892 w 1136"/>
                  <a:gd name="T99" fmla="*/ 196 h 1135"/>
                  <a:gd name="T100" fmla="*/ 661 w 1136"/>
                  <a:gd name="T101" fmla="*/ 196 h 1135"/>
                  <a:gd name="T102" fmla="*/ 657 w 1136"/>
                  <a:gd name="T103" fmla="*/ 196 h 1135"/>
                  <a:gd name="T104" fmla="*/ 657 w 1136"/>
                  <a:gd name="T105" fmla="*/ 196 h 1135"/>
                  <a:gd name="T106" fmla="*/ 634 w 1136"/>
                  <a:gd name="T107" fmla="*/ 185 h 1135"/>
                  <a:gd name="T108" fmla="*/ 635 w 1136"/>
                  <a:gd name="T109" fmla="*/ 163 h 1135"/>
                  <a:gd name="T110" fmla="*/ 659 w 1136"/>
                  <a:gd name="T111" fmla="*/ 90 h 1135"/>
                  <a:gd name="T112" fmla="*/ 559 w 1136"/>
                  <a:gd name="T113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135">
                    <a:moveTo>
                      <a:pt x="559" y="0"/>
                    </a:moveTo>
                    <a:cubicBezTo>
                      <a:pt x="504" y="0"/>
                      <a:pt x="459" y="41"/>
                      <a:pt x="459" y="90"/>
                    </a:cubicBezTo>
                    <a:cubicBezTo>
                      <a:pt x="459" y="115"/>
                      <a:pt x="480" y="158"/>
                      <a:pt x="482" y="163"/>
                    </a:cubicBezTo>
                    <a:cubicBezTo>
                      <a:pt x="486" y="172"/>
                      <a:pt x="487" y="179"/>
                      <a:pt x="484" y="185"/>
                    </a:cubicBezTo>
                    <a:cubicBezTo>
                      <a:pt x="480" y="191"/>
                      <a:pt x="471" y="195"/>
                      <a:pt x="460" y="196"/>
                    </a:cubicBezTo>
                    <a:cubicBezTo>
                      <a:pt x="456" y="196"/>
                      <a:pt x="456" y="196"/>
                      <a:pt x="456" y="196"/>
                    </a:cubicBezTo>
                    <a:cubicBezTo>
                      <a:pt x="196" y="196"/>
                      <a:pt x="196" y="196"/>
                      <a:pt x="196" y="196"/>
                    </a:cubicBezTo>
                    <a:cubicBezTo>
                      <a:pt x="196" y="455"/>
                      <a:pt x="196" y="455"/>
                      <a:pt x="196" y="45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6" y="466"/>
                      <a:pt x="193" y="485"/>
                      <a:pt x="177" y="485"/>
                    </a:cubicBezTo>
                    <a:cubicBezTo>
                      <a:pt x="173" y="485"/>
                      <a:pt x="168" y="484"/>
                      <a:pt x="163" y="482"/>
                    </a:cubicBezTo>
                    <a:cubicBezTo>
                      <a:pt x="158" y="479"/>
                      <a:pt x="115" y="458"/>
                      <a:pt x="91" y="458"/>
                    </a:cubicBezTo>
                    <a:cubicBezTo>
                      <a:pt x="41" y="458"/>
                      <a:pt x="0" y="503"/>
                      <a:pt x="0" y="558"/>
                    </a:cubicBezTo>
                    <a:cubicBezTo>
                      <a:pt x="0" y="613"/>
                      <a:pt x="41" y="658"/>
                      <a:pt x="91" y="658"/>
                    </a:cubicBezTo>
                    <a:cubicBezTo>
                      <a:pt x="115" y="658"/>
                      <a:pt x="158" y="637"/>
                      <a:pt x="163" y="635"/>
                    </a:cubicBezTo>
                    <a:cubicBezTo>
                      <a:pt x="168" y="633"/>
                      <a:pt x="172" y="631"/>
                      <a:pt x="177" y="631"/>
                    </a:cubicBezTo>
                    <a:cubicBezTo>
                      <a:pt x="193" y="631"/>
                      <a:pt x="196" y="651"/>
                      <a:pt x="196" y="657"/>
                    </a:cubicBezTo>
                    <a:cubicBezTo>
                      <a:pt x="196" y="657"/>
                      <a:pt x="196" y="657"/>
                      <a:pt x="196" y="657"/>
                    </a:cubicBezTo>
                    <a:cubicBezTo>
                      <a:pt x="196" y="658"/>
                      <a:pt x="196" y="659"/>
                      <a:pt x="196" y="660"/>
                    </a:cubicBezTo>
                    <a:cubicBezTo>
                      <a:pt x="196" y="939"/>
                      <a:pt x="196" y="939"/>
                      <a:pt x="196" y="939"/>
                    </a:cubicBezTo>
                    <a:cubicBezTo>
                      <a:pt x="252" y="939"/>
                      <a:pt x="252" y="939"/>
                      <a:pt x="252" y="939"/>
                    </a:cubicBezTo>
                    <a:cubicBezTo>
                      <a:pt x="252" y="939"/>
                      <a:pt x="459" y="939"/>
                      <a:pt x="460" y="939"/>
                    </a:cubicBezTo>
                    <a:cubicBezTo>
                      <a:pt x="460" y="939"/>
                      <a:pt x="460" y="939"/>
                      <a:pt x="460" y="939"/>
                    </a:cubicBezTo>
                    <a:cubicBezTo>
                      <a:pt x="471" y="940"/>
                      <a:pt x="480" y="944"/>
                      <a:pt x="484" y="950"/>
                    </a:cubicBezTo>
                    <a:cubicBezTo>
                      <a:pt x="487" y="956"/>
                      <a:pt x="486" y="963"/>
                      <a:pt x="482" y="972"/>
                    </a:cubicBezTo>
                    <a:cubicBezTo>
                      <a:pt x="480" y="977"/>
                      <a:pt x="459" y="1020"/>
                      <a:pt x="459" y="1044"/>
                    </a:cubicBezTo>
                    <a:cubicBezTo>
                      <a:pt x="459" y="1094"/>
                      <a:pt x="504" y="1135"/>
                      <a:pt x="559" y="1135"/>
                    </a:cubicBezTo>
                    <a:cubicBezTo>
                      <a:pt x="614" y="1135"/>
                      <a:pt x="659" y="1094"/>
                      <a:pt x="659" y="1044"/>
                    </a:cubicBezTo>
                    <a:cubicBezTo>
                      <a:pt x="659" y="1020"/>
                      <a:pt x="638" y="977"/>
                      <a:pt x="635" y="972"/>
                    </a:cubicBezTo>
                    <a:cubicBezTo>
                      <a:pt x="631" y="963"/>
                      <a:pt x="631" y="956"/>
                      <a:pt x="634" y="950"/>
                    </a:cubicBezTo>
                    <a:cubicBezTo>
                      <a:pt x="638" y="944"/>
                      <a:pt x="646" y="940"/>
                      <a:pt x="657" y="939"/>
                    </a:cubicBezTo>
                    <a:cubicBezTo>
                      <a:pt x="661" y="939"/>
                      <a:pt x="661" y="939"/>
                      <a:pt x="661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873" y="939"/>
                      <a:pt x="873" y="939"/>
                      <a:pt x="873" y="939"/>
                    </a:cubicBezTo>
                    <a:cubicBezTo>
                      <a:pt x="877" y="939"/>
                      <a:pt x="940" y="939"/>
                      <a:pt x="940" y="939"/>
                    </a:cubicBezTo>
                    <a:cubicBezTo>
                      <a:pt x="940" y="939"/>
                      <a:pt x="940" y="658"/>
                      <a:pt x="940" y="657"/>
                    </a:cubicBezTo>
                    <a:cubicBezTo>
                      <a:pt x="940" y="657"/>
                      <a:pt x="940" y="657"/>
                      <a:pt x="940" y="657"/>
                    </a:cubicBezTo>
                    <a:cubicBezTo>
                      <a:pt x="940" y="651"/>
                      <a:pt x="943" y="632"/>
                      <a:pt x="959" y="632"/>
                    </a:cubicBezTo>
                    <a:cubicBezTo>
                      <a:pt x="963" y="632"/>
                      <a:pt x="968" y="633"/>
                      <a:pt x="973" y="635"/>
                    </a:cubicBezTo>
                    <a:cubicBezTo>
                      <a:pt x="977" y="637"/>
                      <a:pt x="1021" y="658"/>
                      <a:pt x="1045" y="658"/>
                    </a:cubicBezTo>
                    <a:cubicBezTo>
                      <a:pt x="1095" y="658"/>
                      <a:pt x="1136" y="613"/>
                      <a:pt x="1136" y="558"/>
                    </a:cubicBezTo>
                    <a:cubicBezTo>
                      <a:pt x="1136" y="503"/>
                      <a:pt x="1095" y="459"/>
                      <a:pt x="1045" y="459"/>
                    </a:cubicBezTo>
                    <a:cubicBezTo>
                      <a:pt x="1021" y="459"/>
                      <a:pt x="977" y="479"/>
                      <a:pt x="973" y="482"/>
                    </a:cubicBezTo>
                    <a:cubicBezTo>
                      <a:pt x="968" y="484"/>
                      <a:pt x="963" y="485"/>
                      <a:pt x="959" y="485"/>
                    </a:cubicBezTo>
                    <a:cubicBezTo>
                      <a:pt x="943" y="485"/>
                      <a:pt x="940" y="466"/>
                      <a:pt x="940" y="460"/>
                    </a:cubicBezTo>
                    <a:cubicBezTo>
                      <a:pt x="940" y="456"/>
                      <a:pt x="940" y="456"/>
                      <a:pt x="940" y="456"/>
                    </a:cubicBezTo>
                    <a:cubicBezTo>
                      <a:pt x="940" y="196"/>
                      <a:pt x="940" y="196"/>
                      <a:pt x="940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661" y="196"/>
                      <a:pt x="661" y="196"/>
                      <a:pt x="661" y="196"/>
                    </a:cubicBezTo>
                    <a:cubicBezTo>
                      <a:pt x="659" y="196"/>
                      <a:pt x="658" y="196"/>
                      <a:pt x="657" y="196"/>
                    </a:cubicBezTo>
                    <a:cubicBezTo>
                      <a:pt x="657" y="196"/>
                      <a:pt x="657" y="196"/>
                      <a:pt x="657" y="196"/>
                    </a:cubicBezTo>
                    <a:cubicBezTo>
                      <a:pt x="646" y="195"/>
                      <a:pt x="638" y="191"/>
                      <a:pt x="634" y="185"/>
                    </a:cubicBezTo>
                    <a:cubicBezTo>
                      <a:pt x="631" y="179"/>
                      <a:pt x="631" y="172"/>
                      <a:pt x="635" y="163"/>
                    </a:cubicBezTo>
                    <a:cubicBezTo>
                      <a:pt x="638" y="158"/>
                      <a:pt x="659" y="115"/>
                      <a:pt x="659" y="90"/>
                    </a:cubicBezTo>
                    <a:cubicBezTo>
                      <a:pt x="659" y="41"/>
                      <a:pt x="614" y="0"/>
                      <a:pt x="559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0"/>
              <p:cNvSpPr>
                <a:spLocks/>
              </p:cNvSpPr>
              <p:nvPr/>
            </p:nvSpPr>
            <p:spPr bwMode="auto">
              <a:xfrm>
                <a:off x="5657552" y="4630849"/>
                <a:ext cx="968236" cy="914069"/>
              </a:xfrm>
              <a:custGeom>
                <a:avLst/>
                <a:gdLst>
                  <a:gd name="connsiteX0" fmla="*/ 0 w 1362075"/>
                  <a:gd name="connsiteY0" fmla="*/ 0 h 1285875"/>
                  <a:gd name="connsiteX1" fmla="*/ 174946 w 1362075"/>
                  <a:gd name="connsiteY1" fmla="*/ 0 h 1285875"/>
                  <a:gd name="connsiteX2" fmla="*/ 176340 w 1362075"/>
                  <a:gd name="connsiteY2" fmla="*/ 0 h 1285875"/>
                  <a:gd name="connsiteX3" fmla="*/ 176731 w 1362075"/>
                  <a:gd name="connsiteY3" fmla="*/ 0 h 1285875"/>
                  <a:gd name="connsiteX4" fmla="*/ 178628 w 1362075"/>
                  <a:gd name="connsiteY4" fmla="*/ 0 h 1285875"/>
                  <a:gd name="connsiteX5" fmla="*/ 186103 w 1362075"/>
                  <a:gd name="connsiteY5" fmla="*/ 0 h 1285875"/>
                  <a:gd name="connsiteX6" fmla="*/ 191905 w 1362075"/>
                  <a:gd name="connsiteY6" fmla="*/ 0 h 1285875"/>
                  <a:gd name="connsiteX7" fmla="*/ 206193 w 1362075"/>
                  <a:gd name="connsiteY7" fmla="*/ 0 h 1285875"/>
                  <a:gd name="connsiteX8" fmla="*/ 206367 w 1362075"/>
                  <a:gd name="connsiteY8" fmla="*/ 0 h 1285875"/>
                  <a:gd name="connsiteX9" fmla="*/ 212601 w 1362075"/>
                  <a:gd name="connsiteY9" fmla="*/ 0 h 1285875"/>
                  <a:gd name="connsiteX10" fmla="*/ 227942 w 1362075"/>
                  <a:gd name="connsiteY10" fmla="*/ 0 h 1285875"/>
                  <a:gd name="connsiteX11" fmla="*/ 228333 w 1362075"/>
                  <a:gd name="connsiteY11" fmla="*/ 0 h 1285875"/>
                  <a:gd name="connsiteX12" fmla="*/ 234742 w 1362075"/>
                  <a:gd name="connsiteY12" fmla="*/ 0 h 1285875"/>
                  <a:gd name="connsiteX13" fmla="*/ 254832 w 1362075"/>
                  <a:gd name="connsiteY13" fmla="*/ 0 h 1285875"/>
                  <a:gd name="connsiteX14" fmla="*/ 258053 w 1362075"/>
                  <a:gd name="connsiteY14" fmla="*/ 0 h 1285875"/>
                  <a:gd name="connsiteX15" fmla="*/ 264204 w 1362075"/>
                  <a:gd name="connsiteY15" fmla="*/ 0 h 1285875"/>
                  <a:gd name="connsiteX16" fmla="*/ 264594 w 1362075"/>
                  <a:gd name="connsiteY16" fmla="*/ 0 h 1285875"/>
                  <a:gd name="connsiteX17" fmla="*/ 265989 w 1362075"/>
                  <a:gd name="connsiteY17" fmla="*/ 0 h 1285875"/>
                  <a:gd name="connsiteX18" fmla="*/ 298121 w 1362075"/>
                  <a:gd name="connsiteY18" fmla="*/ 0 h 1285875"/>
                  <a:gd name="connsiteX19" fmla="*/ 467711 w 1362075"/>
                  <a:gd name="connsiteY19" fmla="*/ 0 h 1285875"/>
                  <a:gd name="connsiteX20" fmla="*/ 478422 w 1362075"/>
                  <a:gd name="connsiteY20" fmla="*/ 0 h 1285875"/>
                  <a:gd name="connsiteX21" fmla="*/ 480208 w 1362075"/>
                  <a:gd name="connsiteY21" fmla="*/ 0 h 1285875"/>
                  <a:gd name="connsiteX22" fmla="*/ 539118 w 1362075"/>
                  <a:gd name="connsiteY22" fmla="*/ 87511 h 1285875"/>
                  <a:gd name="connsiteX23" fmla="*/ 498059 w 1362075"/>
                  <a:gd name="connsiteY23" fmla="*/ 208955 h 1285875"/>
                  <a:gd name="connsiteX24" fmla="*/ 664079 w 1362075"/>
                  <a:gd name="connsiteY24" fmla="*/ 350044 h 1285875"/>
                  <a:gd name="connsiteX25" fmla="*/ 830098 w 1362075"/>
                  <a:gd name="connsiteY25" fmla="*/ 208955 h 1285875"/>
                  <a:gd name="connsiteX26" fmla="*/ 789040 w 1362075"/>
                  <a:gd name="connsiteY26" fmla="*/ 87511 h 1285875"/>
                  <a:gd name="connsiteX27" fmla="*/ 846165 w 1362075"/>
                  <a:gd name="connsiteY27" fmla="*/ 0 h 1285875"/>
                  <a:gd name="connsiteX28" fmla="*/ 847950 w 1362075"/>
                  <a:gd name="connsiteY28" fmla="*/ 0 h 1285875"/>
                  <a:gd name="connsiteX29" fmla="*/ 855091 w 1362075"/>
                  <a:gd name="connsiteY29" fmla="*/ 0 h 1285875"/>
                  <a:gd name="connsiteX30" fmla="*/ 1271032 w 1362075"/>
                  <a:gd name="connsiteY30" fmla="*/ 0 h 1285875"/>
                  <a:gd name="connsiteX31" fmla="*/ 1362075 w 1362075"/>
                  <a:gd name="connsiteY31" fmla="*/ 0 h 1285875"/>
                  <a:gd name="connsiteX32" fmla="*/ 1362075 w 1362075"/>
                  <a:gd name="connsiteY32" fmla="*/ 442913 h 1285875"/>
                  <a:gd name="connsiteX33" fmla="*/ 1362075 w 1362075"/>
                  <a:gd name="connsiteY33" fmla="*/ 451842 h 1285875"/>
                  <a:gd name="connsiteX34" fmla="*/ 1303165 w 1362075"/>
                  <a:gd name="connsiteY34" fmla="*/ 516136 h 1285875"/>
                  <a:gd name="connsiteX35" fmla="*/ 1267462 w 1362075"/>
                  <a:gd name="connsiteY35" fmla="*/ 508992 h 1285875"/>
                  <a:gd name="connsiteX36" fmla="*/ 1138931 w 1362075"/>
                  <a:gd name="connsiteY36" fmla="*/ 469702 h 1285875"/>
                  <a:gd name="connsiteX37" fmla="*/ 990763 w 1362075"/>
                  <a:gd name="connsiteY37" fmla="*/ 626864 h 1285875"/>
                  <a:gd name="connsiteX38" fmla="*/ 1138931 w 1362075"/>
                  <a:gd name="connsiteY38" fmla="*/ 784027 h 1285875"/>
                  <a:gd name="connsiteX39" fmla="*/ 1267462 w 1362075"/>
                  <a:gd name="connsiteY39" fmla="*/ 744736 h 1285875"/>
                  <a:gd name="connsiteX40" fmla="*/ 1303165 w 1362075"/>
                  <a:gd name="connsiteY40" fmla="*/ 735806 h 1285875"/>
                  <a:gd name="connsiteX41" fmla="*/ 1360290 w 1362075"/>
                  <a:gd name="connsiteY41" fmla="*/ 796528 h 1285875"/>
                  <a:gd name="connsiteX42" fmla="*/ 1362075 w 1362075"/>
                  <a:gd name="connsiteY42" fmla="*/ 809030 h 1285875"/>
                  <a:gd name="connsiteX43" fmla="*/ 1362075 w 1362075"/>
                  <a:gd name="connsiteY43" fmla="*/ 1285875 h 1285875"/>
                  <a:gd name="connsiteX44" fmla="*/ 1258536 w 1362075"/>
                  <a:gd name="connsiteY44" fmla="*/ 1284089 h 1285875"/>
                  <a:gd name="connsiteX45" fmla="*/ 1062169 w 1362075"/>
                  <a:gd name="connsiteY45" fmla="*/ 1284089 h 1285875"/>
                  <a:gd name="connsiteX46" fmla="*/ 858661 w 1362075"/>
                  <a:gd name="connsiteY46" fmla="*/ 1284089 h 1285875"/>
                  <a:gd name="connsiteX47" fmla="*/ 481993 w 1362075"/>
                  <a:gd name="connsiteY47" fmla="*/ 1284089 h 1285875"/>
                  <a:gd name="connsiteX48" fmla="*/ 480208 w 1362075"/>
                  <a:gd name="connsiteY48" fmla="*/ 1284089 h 1285875"/>
                  <a:gd name="connsiteX49" fmla="*/ 471282 w 1362075"/>
                  <a:gd name="connsiteY49" fmla="*/ 1284089 h 1285875"/>
                  <a:gd name="connsiteX50" fmla="*/ 332556 w 1362075"/>
                  <a:gd name="connsiteY50" fmla="*/ 1284089 h 1285875"/>
                  <a:gd name="connsiteX51" fmla="*/ 273050 w 1362075"/>
                  <a:gd name="connsiteY51" fmla="*/ 1284089 h 1285875"/>
                  <a:gd name="connsiteX52" fmla="*/ 273050 w 1362075"/>
                  <a:gd name="connsiteY52" fmla="*/ 1285875 h 1285875"/>
                  <a:gd name="connsiteX53" fmla="*/ 257175 w 1362075"/>
                  <a:gd name="connsiteY53" fmla="*/ 1285875 h 1285875"/>
                  <a:gd name="connsiteX54" fmla="*/ 257175 w 1362075"/>
                  <a:gd name="connsiteY54" fmla="*/ 1284089 h 1285875"/>
                  <a:gd name="connsiteX55" fmla="*/ 254602 w 1362075"/>
                  <a:gd name="connsiteY55" fmla="*/ 1284089 h 1285875"/>
                  <a:gd name="connsiteX56" fmla="*/ 82117 w 1362075"/>
                  <a:gd name="connsiteY56" fmla="*/ 1284089 h 1285875"/>
                  <a:gd name="connsiteX57" fmla="*/ 0 w 1362075"/>
                  <a:gd name="connsiteY57" fmla="*/ 1284089 h 1285875"/>
                  <a:gd name="connsiteX58" fmla="*/ 0 w 1362075"/>
                  <a:gd name="connsiteY58" fmla="*/ 807244 h 1285875"/>
                  <a:gd name="connsiteX59" fmla="*/ 0 w 1362075"/>
                  <a:gd name="connsiteY59" fmla="*/ 803672 h 1285875"/>
                  <a:gd name="connsiteX60" fmla="*/ 0 w 1362075"/>
                  <a:gd name="connsiteY60" fmla="*/ 800100 h 1285875"/>
                  <a:gd name="connsiteX61" fmla="*/ 0 w 1362075"/>
                  <a:gd name="connsiteY61" fmla="*/ 796528 h 1285875"/>
                  <a:gd name="connsiteX62" fmla="*/ 58910 w 1362075"/>
                  <a:gd name="connsiteY62" fmla="*/ 735806 h 1285875"/>
                  <a:gd name="connsiteX63" fmla="*/ 94614 w 1362075"/>
                  <a:gd name="connsiteY63" fmla="*/ 742950 h 1285875"/>
                  <a:gd name="connsiteX64" fmla="*/ 221360 w 1362075"/>
                  <a:gd name="connsiteY64" fmla="*/ 784027 h 1285875"/>
                  <a:gd name="connsiteX65" fmla="*/ 371313 w 1362075"/>
                  <a:gd name="connsiteY65" fmla="*/ 626864 h 1285875"/>
                  <a:gd name="connsiteX66" fmla="*/ 221360 w 1362075"/>
                  <a:gd name="connsiteY66" fmla="*/ 467916 h 1285875"/>
                  <a:gd name="connsiteX67" fmla="*/ 94614 w 1362075"/>
                  <a:gd name="connsiteY67" fmla="*/ 507206 h 1285875"/>
                  <a:gd name="connsiteX68" fmla="*/ 58910 w 1362075"/>
                  <a:gd name="connsiteY68" fmla="*/ 516136 h 1285875"/>
                  <a:gd name="connsiteX69" fmla="*/ 0 w 1362075"/>
                  <a:gd name="connsiteY69" fmla="*/ 451842 h 1285875"/>
                  <a:gd name="connsiteX70" fmla="*/ 0 w 1362075"/>
                  <a:gd name="connsiteY70" fmla="*/ 442913 h 1285875"/>
                  <a:gd name="connsiteX71" fmla="*/ 0 w 1362075"/>
                  <a:gd name="connsiteY71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62075" h="1285875">
                    <a:moveTo>
                      <a:pt x="0" y="0"/>
                    </a:moveTo>
                    <a:cubicBezTo>
                      <a:pt x="0" y="0"/>
                      <a:pt x="0" y="0"/>
                      <a:pt x="174946" y="0"/>
                    </a:cubicBezTo>
                    <a:cubicBezTo>
                      <a:pt x="174946" y="0"/>
                      <a:pt x="174946" y="0"/>
                      <a:pt x="176340" y="0"/>
                    </a:cubicBezTo>
                    <a:lnTo>
                      <a:pt x="176731" y="0"/>
                    </a:lnTo>
                    <a:cubicBezTo>
                      <a:pt x="176731" y="0"/>
                      <a:pt x="176731" y="0"/>
                      <a:pt x="178628" y="0"/>
                    </a:cubicBezTo>
                    <a:lnTo>
                      <a:pt x="186103" y="0"/>
                    </a:lnTo>
                    <a:lnTo>
                      <a:pt x="191905" y="0"/>
                    </a:lnTo>
                    <a:lnTo>
                      <a:pt x="206193" y="0"/>
                    </a:lnTo>
                    <a:lnTo>
                      <a:pt x="206367" y="0"/>
                    </a:lnTo>
                    <a:lnTo>
                      <a:pt x="212601" y="0"/>
                    </a:lnTo>
                    <a:lnTo>
                      <a:pt x="227942" y="0"/>
                    </a:lnTo>
                    <a:lnTo>
                      <a:pt x="228333" y="0"/>
                    </a:lnTo>
                    <a:lnTo>
                      <a:pt x="234742" y="0"/>
                    </a:lnTo>
                    <a:lnTo>
                      <a:pt x="254832" y="0"/>
                    </a:lnTo>
                    <a:lnTo>
                      <a:pt x="258053" y="0"/>
                    </a:lnTo>
                    <a:lnTo>
                      <a:pt x="264204" y="0"/>
                    </a:lnTo>
                    <a:lnTo>
                      <a:pt x="264594" y="0"/>
                    </a:lnTo>
                    <a:lnTo>
                      <a:pt x="265989" y="0"/>
                    </a:lnTo>
                    <a:lnTo>
                      <a:pt x="298121" y="0"/>
                    </a:lnTo>
                    <a:cubicBezTo>
                      <a:pt x="298121" y="0"/>
                      <a:pt x="298121" y="0"/>
                      <a:pt x="467711" y="0"/>
                    </a:cubicBezTo>
                    <a:cubicBezTo>
                      <a:pt x="467711" y="0"/>
                      <a:pt x="467711" y="0"/>
                      <a:pt x="478422" y="0"/>
                    </a:cubicBezTo>
                    <a:cubicBezTo>
                      <a:pt x="478422" y="0"/>
                      <a:pt x="480208" y="0"/>
                      <a:pt x="480208" y="0"/>
                    </a:cubicBezTo>
                    <a:cubicBezTo>
                      <a:pt x="537333" y="3572"/>
                      <a:pt x="562325" y="42863"/>
                      <a:pt x="539118" y="87511"/>
                    </a:cubicBezTo>
                    <a:cubicBezTo>
                      <a:pt x="539118" y="87511"/>
                      <a:pt x="498059" y="167878"/>
                      <a:pt x="498059" y="208955"/>
                    </a:cubicBezTo>
                    <a:cubicBezTo>
                      <a:pt x="498059" y="285750"/>
                      <a:pt x="571251" y="350044"/>
                      <a:pt x="664079" y="350044"/>
                    </a:cubicBezTo>
                    <a:cubicBezTo>
                      <a:pt x="755122" y="350044"/>
                      <a:pt x="830098" y="285750"/>
                      <a:pt x="830098" y="208955"/>
                    </a:cubicBezTo>
                    <a:cubicBezTo>
                      <a:pt x="830098" y="167878"/>
                      <a:pt x="789040" y="87511"/>
                      <a:pt x="789040" y="87511"/>
                    </a:cubicBezTo>
                    <a:cubicBezTo>
                      <a:pt x="764048" y="42863"/>
                      <a:pt x="790825" y="3572"/>
                      <a:pt x="846165" y="0"/>
                    </a:cubicBezTo>
                    <a:lnTo>
                      <a:pt x="847950" y="0"/>
                    </a:lnTo>
                    <a:lnTo>
                      <a:pt x="855091" y="0"/>
                    </a:lnTo>
                    <a:cubicBezTo>
                      <a:pt x="855091" y="0"/>
                      <a:pt x="855091" y="0"/>
                      <a:pt x="1271032" y="0"/>
                    </a:cubicBezTo>
                    <a:cubicBezTo>
                      <a:pt x="1271032" y="0"/>
                      <a:pt x="1271032" y="0"/>
                      <a:pt x="1362075" y="0"/>
                    </a:cubicBezTo>
                    <a:cubicBezTo>
                      <a:pt x="1362075" y="0"/>
                      <a:pt x="1362075" y="0"/>
                      <a:pt x="1362075" y="442913"/>
                    </a:cubicBezTo>
                    <a:cubicBezTo>
                      <a:pt x="1362075" y="442913"/>
                      <a:pt x="1362075" y="442913"/>
                      <a:pt x="1362075" y="451842"/>
                    </a:cubicBezTo>
                    <a:cubicBezTo>
                      <a:pt x="1358505" y="492919"/>
                      <a:pt x="1335298" y="516136"/>
                      <a:pt x="1303165" y="516136"/>
                    </a:cubicBezTo>
                    <a:cubicBezTo>
                      <a:pt x="1290669" y="516136"/>
                      <a:pt x="1279958" y="514350"/>
                      <a:pt x="1267462" y="508992"/>
                    </a:cubicBezTo>
                    <a:cubicBezTo>
                      <a:pt x="1267462" y="508992"/>
                      <a:pt x="1181774" y="469702"/>
                      <a:pt x="1138931" y="469702"/>
                    </a:cubicBezTo>
                    <a:cubicBezTo>
                      <a:pt x="1056813" y="469702"/>
                      <a:pt x="990763" y="539353"/>
                      <a:pt x="990763" y="626864"/>
                    </a:cubicBezTo>
                    <a:cubicBezTo>
                      <a:pt x="990763" y="712589"/>
                      <a:pt x="1056813" y="784027"/>
                      <a:pt x="1138931" y="784027"/>
                    </a:cubicBezTo>
                    <a:cubicBezTo>
                      <a:pt x="1181774" y="784027"/>
                      <a:pt x="1267462" y="744736"/>
                      <a:pt x="1267462" y="744736"/>
                    </a:cubicBezTo>
                    <a:cubicBezTo>
                      <a:pt x="1279958" y="737592"/>
                      <a:pt x="1290669" y="735806"/>
                      <a:pt x="1303165" y="735806"/>
                    </a:cubicBezTo>
                    <a:cubicBezTo>
                      <a:pt x="1333513" y="735806"/>
                      <a:pt x="1356720" y="759024"/>
                      <a:pt x="1360290" y="796528"/>
                    </a:cubicBezTo>
                    <a:cubicBezTo>
                      <a:pt x="1360290" y="800100"/>
                      <a:pt x="1362075" y="803672"/>
                      <a:pt x="1362075" y="809030"/>
                    </a:cubicBezTo>
                    <a:cubicBezTo>
                      <a:pt x="1362075" y="809030"/>
                      <a:pt x="1362075" y="809030"/>
                      <a:pt x="1362075" y="1285875"/>
                    </a:cubicBezTo>
                    <a:cubicBezTo>
                      <a:pt x="1354935" y="1285875"/>
                      <a:pt x="1265677" y="1284089"/>
                      <a:pt x="1258536" y="1284089"/>
                    </a:cubicBezTo>
                    <a:cubicBezTo>
                      <a:pt x="1258536" y="1284089"/>
                      <a:pt x="1258536" y="1284089"/>
                      <a:pt x="1062169" y="1284089"/>
                    </a:cubicBezTo>
                    <a:cubicBezTo>
                      <a:pt x="1062169" y="1284089"/>
                      <a:pt x="1062169" y="1284089"/>
                      <a:pt x="858661" y="1284089"/>
                    </a:cubicBezTo>
                    <a:cubicBezTo>
                      <a:pt x="858661" y="1284089"/>
                      <a:pt x="544473" y="1284089"/>
                      <a:pt x="481993" y="1284089"/>
                    </a:cubicBezTo>
                    <a:cubicBezTo>
                      <a:pt x="481993" y="1284089"/>
                      <a:pt x="481993" y="1284089"/>
                      <a:pt x="480208" y="1284089"/>
                    </a:cubicBezTo>
                    <a:cubicBezTo>
                      <a:pt x="474852" y="1284089"/>
                      <a:pt x="471282" y="1284089"/>
                      <a:pt x="471282" y="1284089"/>
                    </a:cubicBezTo>
                    <a:cubicBezTo>
                      <a:pt x="471282" y="1284089"/>
                      <a:pt x="471282" y="1284089"/>
                      <a:pt x="332556" y="1284089"/>
                    </a:cubicBezTo>
                    <a:lnTo>
                      <a:pt x="273050" y="1284089"/>
                    </a:lnTo>
                    <a:lnTo>
                      <a:pt x="273050" y="1285875"/>
                    </a:lnTo>
                    <a:lnTo>
                      <a:pt x="257175" y="1285875"/>
                    </a:lnTo>
                    <a:lnTo>
                      <a:pt x="257175" y="1284089"/>
                    </a:lnTo>
                    <a:lnTo>
                      <a:pt x="254602" y="1284089"/>
                    </a:lnTo>
                    <a:cubicBezTo>
                      <a:pt x="238598" y="1284089"/>
                      <a:pt x="195921" y="1284089"/>
                      <a:pt x="82117" y="1284089"/>
                    </a:cubicBezTo>
                    <a:cubicBezTo>
                      <a:pt x="53555" y="1284089"/>
                      <a:pt x="0" y="1284089"/>
                      <a:pt x="0" y="1284089"/>
                    </a:cubicBezTo>
                    <a:cubicBezTo>
                      <a:pt x="0" y="1284089"/>
                      <a:pt x="0" y="1284089"/>
                      <a:pt x="0" y="807244"/>
                    </a:cubicBezTo>
                    <a:cubicBezTo>
                      <a:pt x="0" y="807244"/>
                      <a:pt x="0" y="805458"/>
                      <a:pt x="0" y="803672"/>
                    </a:cubicBezTo>
                    <a:cubicBezTo>
                      <a:pt x="0" y="801886"/>
                      <a:pt x="0" y="800100"/>
                      <a:pt x="0" y="800100"/>
                    </a:cubicBezTo>
                    <a:cubicBezTo>
                      <a:pt x="0" y="798314"/>
                      <a:pt x="0" y="798314"/>
                      <a:pt x="0" y="796528"/>
                    </a:cubicBezTo>
                    <a:cubicBezTo>
                      <a:pt x="5356" y="759024"/>
                      <a:pt x="28563" y="735806"/>
                      <a:pt x="58910" y="735806"/>
                    </a:cubicBezTo>
                    <a:cubicBezTo>
                      <a:pt x="69621" y="735806"/>
                      <a:pt x="82117" y="737592"/>
                      <a:pt x="94614" y="742950"/>
                    </a:cubicBezTo>
                    <a:cubicBezTo>
                      <a:pt x="94614" y="742950"/>
                      <a:pt x="180301" y="784027"/>
                      <a:pt x="221360" y="784027"/>
                    </a:cubicBezTo>
                    <a:cubicBezTo>
                      <a:pt x="305262" y="784027"/>
                      <a:pt x="371313" y="712589"/>
                      <a:pt x="371313" y="626864"/>
                    </a:cubicBezTo>
                    <a:cubicBezTo>
                      <a:pt x="371313" y="539353"/>
                      <a:pt x="305262" y="467916"/>
                      <a:pt x="221360" y="467916"/>
                    </a:cubicBezTo>
                    <a:cubicBezTo>
                      <a:pt x="180301" y="467916"/>
                      <a:pt x="94614" y="507206"/>
                      <a:pt x="94614" y="507206"/>
                    </a:cubicBezTo>
                    <a:cubicBezTo>
                      <a:pt x="82117" y="514350"/>
                      <a:pt x="69621" y="516136"/>
                      <a:pt x="58910" y="516136"/>
                    </a:cubicBezTo>
                    <a:cubicBezTo>
                      <a:pt x="26778" y="516136"/>
                      <a:pt x="3571" y="492919"/>
                      <a:pt x="0" y="451842"/>
                    </a:cubicBezTo>
                    <a:cubicBezTo>
                      <a:pt x="0" y="451842"/>
                      <a:pt x="0" y="451842"/>
                      <a:pt x="0" y="442913"/>
                    </a:cubicBezTo>
                    <a:cubicBezTo>
                      <a:pt x="0" y="442913"/>
                      <a:pt x="0" y="442913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 58"/>
              <p:cNvSpPr>
                <a:spLocks/>
              </p:cNvSpPr>
              <p:nvPr/>
            </p:nvSpPr>
            <p:spPr bwMode="auto">
              <a:xfrm>
                <a:off x="5653038" y="1933783"/>
                <a:ext cx="959208" cy="912940"/>
              </a:xfrm>
              <a:custGeom>
                <a:avLst/>
                <a:gdLst>
                  <a:gd name="connsiteX0" fmla="*/ 0 w 1349375"/>
                  <a:gd name="connsiteY0" fmla="*/ 0 h 1284288"/>
                  <a:gd name="connsiteX1" fmla="*/ 82214 w 1349375"/>
                  <a:gd name="connsiteY1" fmla="*/ 0 h 1284288"/>
                  <a:gd name="connsiteX2" fmla="*/ 260939 w 1349375"/>
                  <a:gd name="connsiteY2" fmla="*/ 0 h 1284288"/>
                  <a:gd name="connsiteX3" fmla="*/ 260939 w 1349375"/>
                  <a:gd name="connsiteY3" fmla="*/ 932 h 1284288"/>
                  <a:gd name="connsiteX4" fmla="*/ 260939 w 1349375"/>
                  <a:gd name="connsiteY4" fmla="*/ 1587 h 1284288"/>
                  <a:gd name="connsiteX5" fmla="*/ 262726 w 1349375"/>
                  <a:gd name="connsiteY5" fmla="*/ 1587 h 1284288"/>
                  <a:gd name="connsiteX6" fmla="*/ 262726 w 1349375"/>
                  <a:gd name="connsiteY6" fmla="*/ 0 h 1284288"/>
                  <a:gd name="connsiteX7" fmla="*/ 466473 w 1349375"/>
                  <a:gd name="connsiteY7" fmla="*/ 0 h 1284288"/>
                  <a:gd name="connsiteX8" fmla="*/ 475409 w 1349375"/>
                  <a:gd name="connsiteY8" fmla="*/ 0 h 1284288"/>
                  <a:gd name="connsiteX9" fmla="*/ 477196 w 1349375"/>
                  <a:gd name="connsiteY9" fmla="*/ 0 h 1284288"/>
                  <a:gd name="connsiteX10" fmla="*/ 478984 w 1349375"/>
                  <a:gd name="connsiteY10" fmla="*/ 0 h 1284288"/>
                  <a:gd name="connsiteX11" fmla="*/ 511206 w 1349375"/>
                  <a:gd name="connsiteY11" fmla="*/ 0 h 1284288"/>
                  <a:gd name="connsiteX12" fmla="*/ 850732 w 1349375"/>
                  <a:gd name="connsiteY12" fmla="*/ 0 h 1284288"/>
                  <a:gd name="connsiteX13" fmla="*/ 1052691 w 1349375"/>
                  <a:gd name="connsiteY13" fmla="*/ 0 h 1284288"/>
                  <a:gd name="connsiteX14" fmla="*/ 1247502 w 1349375"/>
                  <a:gd name="connsiteY14" fmla="*/ 0 h 1284288"/>
                  <a:gd name="connsiteX15" fmla="*/ 1349375 w 1349375"/>
                  <a:gd name="connsiteY15" fmla="*/ 0 h 1284288"/>
                  <a:gd name="connsiteX16" fmla="*/ 1349375 w 1349375"/>
                  <a:gd name="connsiteY16" fmla="*/ 476919 h 1284288"/>
                  <a:gd name="connsiteX17" fmla="*/ 1347588 w 1349375"/>
                  <a:gd name="connsiteY17" fmla="*/ 487637 h 1284288"/>
                  <a:gd name="connsiteX18" fmla="*/ 1290396 w 1349375"/>
                  <a:gd name="connsiteY18" fmla="*/ 548368 h 1284288"/>
                  <a:gd name="connsiteX19" fmla="*/ 1256438 w 1349375"/>
                  <a:gd name="connsiteY19" fmla="*/ 539437 h 1284288"/>
                  <a:gd name="connsiteX20" fmla="*/ 1129543 w 1349375"/>
                  <a:gd name="connsiteY20" fmla="*/ 500140 h 1284288"/>
                  <a:gd name="connsiteX21" fmla="*/ 981201 w 1349375"/>
                  <a:gd name="connsiteY21" fmla="*/ 657327 h 1284288"/>
                  <a:gd name="connsiteX22" fmla="*/ 1129543 w 1349375"/>
                  <a:gd name="connsiteY22" fmla="*/ 816300 h 1284288"/>
                  <a:gd name="connsiteX23" fmla="*/ 1256438 w 1349375"/>
                  <a:gd name="connsiteY23" fmla="*/ 775217 h 1284288"/>
                  <a:gd name="connsiteX24" fmla="*/ 1290396 w 1349375"/>
                  <a:gd name="connsiteY24" fmla="*/ 768072 h 1284288"/>
                  <a:gd name="connsiteX25" fmla="*/ 1349375 w 1349375"/>
                  <a:gd name="connsiteY25" fmla="*/ 832376 h 1284288"/>
                  <a:gd name="connsiteX26" fmla="*/ 1349375 w 1349375"/>
                  <a:gd name="connsiteY26" fmla="*/ 841307 h 1284288"/>
                  <a:gd name="connsiteX27" fmla="*/ 1349375 w 1349375"/>
                  <a:gd name="connsiteY27" fmla="*/ 1284288 h 1284288"/>
                  <a:gd name="connsiteX28" fmla="*/ 1260013 w 1349375"/>
                  <a:gd name="connsiteY28" fmla="*/ 1284288 h 1284288"/>
                  <a:gd name="connsiteX29" fmla="*/ 847158 w 1349375"/>
                  <a:gd name="connsiteY29" fmla="*/ 1284288 h 1284288"/>
                  <a:gd name="connsiteX30" fmla="*/ 840008 w 1349375"/>
                  <a:gd name="connsiteY30" fmla="*/ 1284288 h 1284288"/>
                  <a:gd name="connsiteX31" fmla="*/ 838221 w 1349375"/>
                  <a:gd name="connsiteY31" fmla="*/ 1284288 h 1284288"/>
                  <a:gd name="connsiteX32" fmla="*/ 781029 w 1349375"/>
                  <a:gd name="connsiteY32" fmla="*/ 1196764 h 1284288"/>
                  <a:gd name="connsiteX33" fmla="*/ 822136 w 1349375"/>
                  <a:gd name="connsiteY33" fmla="*/ 1075301 h 1284288"/>
                  <a:gd name="connsiteX34" fmla="*/ 657709 w 1349375"/>
                  <a:gd name="connsiteY34" fmla="*/ 935976 h 1284288"/>
                  <a:gd name="connsiteX35" fmla="*/ 491494 w 1349375"/>
                  <a:gd name="connsiteY35" fmla="*/ 1075301 h 1284288"/>
                  <a:gd name="connsiteX36" fmla="*/ 534388 w 1349375"/>
                  <a:gd name="connsiteY36" fmla="*/ 1196764 h 1284288"/>
                  <a:gd name="connsiteX37" fmla="*/ 477196 w 1349375"/>
                  <a:gd name="connsiteY37" fmla="*/ 1284288 h 1284288"/>
                  <a:gd name="connsiteX38" fmla="*/ 473622 w 1349375"/>
                  <a:gd name="connsiteY38" fmla="*/ 1284288 h 1284288"/>
                  <a:gd name="connsiteX39" fmla="*/ 464686 w 1349375"/>
                  <a:gd name="connsiteY39" fmla="*/ 1284288 h 1284288"/>
                  <a:gd name="connsiteX40" fmla="*/ 294897 w 1349375"/>
                  <a:gd name="connsiteY40" fmla="*/ 1284288 h 1284288"/>
                  <a:gd name="connsiteX41" fmla="*/ 0 w 1349375"/>
                  <a:gd name="connsiteY41" fmla="*/ 1284288 h 1284288"/>
                  <a:gd name="connsiteX42" fmla="*/ 0 w 1349375"/>
                  <a:gd name="connsiteY42" fmla="*/ 841307 h 1284288"/>
                  <a:gd name="connsiteX43" fmla="*/ 0 w 1349375"/>
                  <a:gd name="connsiteY43" fmla="*/ 832376 h 1284288"/>
                  <a:gd name="connsiteX44" fmla="*/ 58980 w 1349375"/>
                  <a:gd name="connsiteY44" fmla="*/ 768072 h 1284288"/>
                  <a:gd name="connsiteX45" fmla="*/ 92937 w 1349375"/>
                  <a:gd name="connsiteY45" fmla="*/ 777003 h 1284288"/>
                  <a:gd name="connsiteX46" fmla="*/ 219832 w 1349375"/>
                  <a:gd name="connsiteY46" fmla="*/ 816300 h 1284288"/>
                  <a:gd name="connsiteX47" fmla="*/ 366387 w 1349375"/>
                  <a:gd name="connsiteY47" fmla="*/ 659113 h 1284288"/>
                  <a:gd name="connsiteX48" fmla="*/ 219832 w 1349375"/>
                  <a:gd name="connsiteY48" fmla="*/ 501926 h 1284288"/>
                  <a:gd name="connsiteX49" fmla="*/ 92937 w 1349375"/>
                  <a:gd name="connsiteY49" fmla="*/ 541223 h 1284288"/>
                  <a:gd name="connsiteX50" fmla="*/ 58980 w 1349375"/>
                  <a:gd name="connsiteY50" fmla="*/ 548368 h 1284288"/>
                  <a:gd name="connsiteX51" fmla="*/ 0 w 1349375"/>
                  <a:gd name="connsiteY51" fmla="*/ 487637 h 1284288"/>
                  <a:gd name="connsiteX52" fmla="*/ 0 w 1349375"/>
                  <a:gd name="connsiteY52" fmla="*/ 484064 h 1284288"/>
                  <a:gd name="connsiteX53" fmla="*/ 0 w 1349375"/>
                  <a:gd name="connsiteY53" fmla="*/ 480492 h 1284288"/>
                  <a:gd name="connsiteX54" fmla="*/ 0 w 1349375"/>
                  <a:gd name="connsiteY54" fmla="*/ 476919 h 1284288"/>
                  <a:gd name="connsiteX55" fmla="*/ 0 w 1349375"/>
                  <a:gd name="connsiteY55" fmla="*/ 0 h 128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49375" h="1284288">
                    <a:moveTo>
                      <a:pt x="0" y="0"/>
                    </a:moveTo>
                    <a:cubicBezTo>
                      <a:pt x="0" y="0"/>
                      <a:pt x="51831" y="0"/>
                      <a:pt x="82214" y="0"/>
                    </a:cubicBezTo>
                    <a:cubicBezTo>
                      <a:pt x="82214" y="0"/>
                      <a:pt x="82214" y="0"/>
                      <a:pt x="260939" y="0"/>
                    </a:cubicBezTo>
                    <a:cubicBezTo>
                      <a:pt x="260939" y="0"/>
                      <a:pt x="260939" y="0"/>
                      <a:pt x="260939" y="932"/>
                    </a:cubicBezTo>
                    <a:lnTo>
                      <a:pt x="260939" y="1587"/>
                    </a:lnTo>
                    <a:lnTo>
                      <a:pt x="262726" y="1587"/>
                    </a:lnTo>
                    <a:lnTo>
                      <a:pt x="262726" y="0"/>
                    </a:lnTo>
                    <a:cubicBezTo>
                      <a:pt x="262726" y="0"/>
                      <a:pt x="262726" y="0"/>
                      <a:pt x="466473" y="0"/>
                    </a:cubicBezTo>
                    <a:cubicBezTo>
                      <a:pt x="466473" y="0"/>
                      <a:pt x="470047" y="0"/>
                      <a:pt x="475409" y="0"/>
                    </a:cubicBezTo>
                    <a:lnTo>
                      <a:pt x="477196" y="0"/>
                    </a:lnTo>
                    <a:cubicBezTo>
                      <a:pt x="478984" y="0"/>
                      <a:pt x="478984" y="0"/>
                      <a:pt x="478984" y="0"/>
                    </a:cubicBezTo>
                    <a:lnTo>
                      <a:pt x="511206" y="0"/>
                    </a:lnTo>
                    <a:cubicBezTo>
                      <a:pt x="612637" y="0"/>
                      <a:pt x="850732" y="0"/>
                      <a:pt x="850732" y="0"/>
                    </a:cubicBezTo>
                    <a:cubicBezTo>
                      <a:pt x="850732" y="0"/>
                      <a:pt x="850732" y="0"/>
                      <a:pt x="1052691" y="0"/>
                    </a:cubicBezTo>
                    <a:cubicBezTo>
                      <a:pt x="1052691" y="0"/>
                      <a:pt x="1052691" y="0"/>
                      <a:pt x="1247502" y="0"/>
                    </a:cubicBezTo>
                    <a:cubicBezTo>
                      <a:pt x="1254651" y="0"/>
                      <a:pt x="1342226" y="0"/>
                      <a:pt x="1349375" y="0"/>
                    </a:cubicBezTo>
                    <a:cubicBezTo>
                      <a:pt x="1349375" y="0"/>
                      <a:pt x="1349375" y="0"/>
                      <a:pt x="1349375" y="476919"/>
                    </a:cubicBezTo>
                    <a:cubicBezTo>
                      <a:pt x="1349375" y="480492"/>
                      <a:pt x="1347588" y="485850"/>
                      <a:pt x="1347588" y="487637"/>
                    </a:cubicBezTo>
                    <a:cubicBezTo>
                      <a:pt x="1344013" y="525147"/>
                      <a:pt x="1320779" y="548368"/>
                      <a:pt x="1290396" y="548368"/>
                    </a:cubicBezTo>
                    <a:cubicBezTo>
                      <a:pt x="1279672" y="548368"/>
                      <a:pt x="1267162" y="546582"/>
                      <a:pt x="1256438" y="539437"/>
                    </a:cubicBezTo>
                    <a:cubicBezTo>
                      <a:pt x="1256438" y="539437"/>
                      <a:pt x="1170650" y="500140"/>
                      <a:pt x="1129543" y="500140"/>
                    </a:cubicBezTo>
                    <a:cubicBezTo>
                      <a:pt x="1047330" y="500140"/>
                      <a:pt x="981201" y="571589"/>
                      <a:pt x="981201" y="657327"/>
                    </a:cubicBezTo>
                    <a:cubicBezTo>
                      <a:pt x="981201" y="744851"/>
                      <a:pt x="1047330" y="816300"/>
                      <a:pt x="1129543" y="816300"/>
                    </a:cubicBezTo>
                    <a:cubicBezTo>
                      <a:pt x="1170650" y="816300"/>
                      <a:pt x="1256438" y="775217"/>
                      <a:pt x="1256438" y="775217"/>
                    </a:cubicBezTo>
                    <a:cubicBezTo>
                      <a:pt x="1267162" y="769858"/>
                      <a:pt x="1279672" y="768072"/>
                      <a:pt x="1290396" y="768072"/>
                    </a:cubicBezTo>
                    <a:cubicBezTo>
                      <a:pt x="1322566" y="768072"/>
                      <a:pt x="1345801" y="791293"/>
                      <a:pt x="1349375" y="832376"/>
                    </a:cubicBezTo>
                    <a:cubicBezTo>
                      <a:pt x="1349375" y="832376"/>
                      <a:pt x="1349375" y="832376"/>
                      <a:pt x="1349375" y="841307"/>
                    </a:cubicBezTo>
                    <a:cubicBezTo>
                      <a:pt x="1349375" y="841307"/>
                      <a:pt x="1349375" y="841307"/>
                      <a:pt x="1349375" y="1284288"/>
                    </a:cubicBezTo>
                    <a:cubicBezTo>
                      <a:pt x="1349375" y="1284288"/>
                      <a:pt x="1349375" y="1284288"/>
                      <a:pt x="1260013" y="1284288"/>
                    </a:cubicBezTo>
                    <a:cubicBezTo>
                      <a:pt x="1260013" y="1284288"/>
                      <a:pt x="1260013" y="1284288"/>
                      <a:pt x="847158" y="1284288"/>
                    </a:cubicBezTo>
                    <a:lnTo>
                      <a:pt x="840008" y="1284288"/>
                    </a:lnTo>
                    <a:cubicBezTo>
                      <a:pt x="838221" y="1284288"/>
                      <a:pt x="838221" y="1284288"/>
                      <a:pt x="838221" y="1284288"/>
                    </a:cubicBezTo>
                    <a:cubicBezTo>
                      <a:pt x="782816" y="1280716"/>
                      <a:pt x="757795" y="1241419"/>
                      <a:pt x="781029" y="1196764"/>
                    </a:cubicBezTo>
                    <a:cubicBezTo>
                      <a:pt x="781029" y="1196764"/>
                      <a:pt x="822136" y="1116384"/>
                      <a:pt x="822136" y="1075301"/>
                    </a:cubicBezTo>
                    <a:cubicBezTo>
                      <a:pt x="822136" y="998494"/>
                      <a:pt x="748859" y="935976"/>
                      <a:pt x="657709" y="935976"/>
                    </a:cubicBezTo>
                    <a:cubicBezTo>
                      <a:pt x="566559" y="935976"/>
                      <a:pt x="491494" y="998494"/>
                      <a:pt x="491494" y="1075301"/>
                    </a:cubicBezTo>
                    <a:cubicBezTo>
                      <a:pt x="491494" y="1116384"/>
                      <a:pt x="534388" y="1196764"/>
                      <a:pt x="534388" y="1196764"/>
                    </a:cubicBezTo>
                    <a:cubicBezTo>
                      <a:pt x="557623" y="1243205"/>
                      <a:pt x="530814" y="1280716"/>
                      <a:pt x="477196" y="1284288"/>
                    </a:cubicBezTo>
                    <a:cubicBezTo>
                      <a:pt x="475409" y="1284288"/>
                      <a:pt x="473622" y="1284288"/>
                      <a:pt x="473622" y="1284288"/>
                    </a:cubicBezTo>
                    <a:cubicBezTo>
                      <a:pt x="473622" y="1284288"/>
                      <a:pt x="473622" y="1284288"/>
                      <a:pt x="464686" y="1284288"/>
                    </a:cubicBezTo>
                    <a:cubicBezTo>
                      <a:pt x="464686" y="1284288"/>
                      <a:pt x="464686" y="1284288"/>
                      <a:pt x="294897" y="1284288"/>
                    </a:cubicBezTo>
                    <a:cubicBezTo>
                      <a:pt x="294897" y="1284288"/>
                      <a:pt x="294897" y="1284288"/>
                      <a:pt x="0" y="1284288"/>
                    </a:cubicBezTo>
                    <a:cubicBezTo>
                      <a:pt x="0" y="1284288"/>
                      <a:pt x="0" y="1284288"/>
                      <a:pt x="0" y="841307"/>
                    </a:cubicBezTo>
                    <a:cubicBezTo>
                      <a:pt x="0" y="841307"/>
                      <a:pt x="0" y="841307"/>
                      <a:pt x="0" y="832376"/>
                    </a:cubicBezTo>
                    <a:cubicBezTo>
                      <a:pt x="3575" y="791293"/>
                      <a:pt x="26809" y="768072"/>
                      <a:pt x="58980" y="768072"/>
                    </a:cubicBezTo>
                    <a:cubicBezTo>
                      <a:pt x="69703" y="768072"/>
                      <a:pt x="80427" y="769858"/>
                      <a:pt x="92937" y="777003"/>
                    </a:cubicBezTo>
                    <a:cubicBezTo>
                      <a:pt x="92937" y="777003"/>
                      <a:pt x="176938" y="816300"/>
                      <a:pt x="219832" y="816300"/>
                    </a:cubicBezTo>
                    <a:cubicBezTo>
                      <a:pt x="302046" y="816300"/>
                      <a:pt x="366387" y="744851"/>
                      <a:pt x="366387" y="659113"/>
                    </a:cubicBezTo>
                    <a:cubicBezTo>
                      <a:pt x="366387" y="571589"/>
                      <a:pt x="302046" y="501926"/>
                      <a:pt x="219832" y="501926"/>
                    </a:cubicBezTo>
                    <a:cubicBezTo>
                      <a:pt x="176938" y="501926"/>
                      <a:pt x="92937" y="541223"/>
                      <a:pt x="92937" y="541223"/>
                    </a:cubicBezTo>
                    <a:cubicBezTo>
                      <a:pt x="80427" y="546582"/>
                      <a:pt x="69703" y="548368"/>
                      <a:pt x="58980" y="548368"/>
                    </a:cubicBezTo>
                    <a:cubicBezTo>
                      <a:pt x="26809" y="548368"/>
                      <a:pt x="3575" y="525147"/>
                      <a:pt x="0" y="487637"/>
                    </a:cubicBezTo>
                    <a:cubicBezTo>
                      <a:pt x="0" y="485850"/>
                      <a:pt x="0" y="485850"/>
                      <a:pt x="0" y="484064"/>
                    </a:cubicBezTo>
                    <a:cubicBezTo>
                      <a:pt x="0" y="484064"/>
                      <a:pt x="0" y="482278"/>
                      <a:pt x="0" y="480492"/>
                    </a:cubicBezTo>
                    <a:cubicBezTo>
                      <a:pt x="0" y="478705"/>
                      <a:pt x="0" y="476919"/>
                      <a:pt x="0" y="476919"/>
                    </a:cubicBezTo>
                    <a:cubicBezTo>
                      <a:pt x="0" y="476919"/>
                      <a:pt x="0" y="47691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47"/>
              <p:cNvSpPr>
                <a:spLocks/>
              </p:cNvSpPr>
              <p:nvPr/>
            </p:nvSpPr>
            <p:spPr bwMode="auto">
              <a:xfrm>
                <a:off x="6727351" y="4630849"/>
                <a:ext cx="1165719" cy="914069"/>
              </a:xfrm>
              <a:custGeom>
                <a:avLst/>
                <a:gdLst>
                  <a:gd name="T0" fmla="*/ 661 w 918"/>
                  <a:gd name="T1" fmla="*/ 0 h 720"/>
                  <a:gd name="T2" fmla="*/ 631 w 918"/>
                  <a:gd name="T3" fmla="*/ 49 h 720"/>
                  <a:gd name="T4" fmla="*/ 653 w 918"/>
                  <a:gd name="T5" fmla="*/ 117 h 720"/>
                  <a:gd name="T6" fmla="*/ 565 w 918"/>
                  <a:gd name="T7" fmla="*/ 196 h 720"/>
                  <a:gd name="T8" fmla="*/ 477 w 918"/>
                  <a:gd name="T9" fmla="*/ 117 h 720"/>
                  <a:gd name="T10" fmla="*/ 499 w 918"/>
                  <a:gd name="T11" fmla="*/ 49 h 720"/>
                  <a:gd name="T12" fmla="*/ 469 w 918"/>
                  <a:gd name="T13" fmla="*/ 0 h 720"/>
                  <a:gd name="T14" fmla="*/ 467 w 918"/>
                  <a:gd name="T15" fmla="*/ 0 h 720"/>
                  <a:gd name="T16" fmla="*/ 469 w 918"/>
                  <a:gd name="T17" fmla="*/ 0 h 720"/>
                  <a:gd name="T18" fmla="*/ 468 w 918"/>
                  <a:gd name="T19" fmla="*/ 0 h 720"/>
                  <a:gd name="T20" fmla="*/ 470 w 918"/>
                  <a:gd name="T21" fmla="*/ 0 h 720"/>
                  <a:gd name="T22" fmla="*/ 463 w 918"/>
                  <a:gd name="T23" fmla="*/ 0 h 720"/>
                  <a:gd name="T24" fmla="*/ 243 w 918"/>
                  <a:gd name="T25" fmla="*/ 0 h 720"/>
                  <a:gd name="T26" fmla="*/ 243 w 918"/>
                  <a:gd name="T27" fmla="*/ 0 h 720"/>
                  <a:gd name="T28" fmla="*/ 196 w 918"/>
                  <a:gd name="T29" fmla="*/ 0 h 720"/>
                  <a:gd name="T30" fmla="*/ 196 w 918"/>
                  <a:gd name="T31" fmla="*/ 248 h 720"/>
                  <a:gd name="T32" fmla="*/ 196 w 918"/>
                  <a:gd name="T33" fmla="*/ 253 h 720"/>
                  <a:gd name="T34" fmla="*/ 196 w 918"/>
                  <a:gd name="T35" fmla="*/ 253 h 720"/>
                  <a:gd name="T36" fmla="*/ 165 w 918"/>
                  <a:gd name="T37" fmla="*/ 289 h 720"/>
                  <a:gd name="T38" fmla="*/ 146 w 918"/>
                  <a:gd name="T39" fmla="*/ 285 h 720"/>
                  <a:gd name="T40" fmla="*/ 79 w 918"/>
                  <a:gd name="T41" fmla="*/ 263 h 720"/>
                  <a:gd name="T42" fmla="*/ 0 w 918"/>
                  <a:gd name="T43" fmla="*/ 351 h 720"/>
                  <a:gd name="T44" fmla="*/ 79 w 918"/>
                  <a:gd name="T45" fmla="*/ 439 h 720"/>
                  <a:gd name="T46" fmla="*/ 146 w 918"/>
                  <a:gd name="T47" fmla="*/ 417 h 720"/>
                  <a:gd name="T48" fmla="*/ 165 w 918"/>
                  <a:gd name="T49" fmla="*/ 412 h 720"/>
                  <a:gd name="T50" fmla="*/ 196 w 918"/>
                  <a:gd name="T51" fmla="*/ 446 h 720"/>
                  <a:gd name="T52" fmla="*/ 196 w 918"/>
                  <a:gd name="T53" fmla="*/ 446 h 720"/>
                  <a:gd name="T54" fmla="*/ 196 w 918"/>
                  <a:gd name="T55" fmla="*/ 448 h 720"/>
                  <a:gd name="T56" fmla="*/ 196 w 918"/>
                  <a:gd name="T57" fmla="*/ 446 h 720"/>
                  <a:gd name="T58" fmla="*/ 196 w 918"/>
                  <a:gd name="T59" fmla="*/ 446 h 720"/>
                  <a:gd name="T60" fmla="*/ 196 w 918"/>
                  <a:gd name="T61" fmla="*/ 446 h 720"/>
                  <a:gd name="T62" fmla="*/ 196 w 918"/>
                  <a:gd name="T63" fmla="*/ 453 h 720"/>
                  <a:gd name="T64" fmla="*/ 196 w 918"/>
                  <a:gd name="T65" fmla="*/ 720 h 720"/>
                  <a:gd name="T66" fmla="*/ 250 w 918"/>
                  <a:gd name="T67" fmla="*/ 719 h 720"/>
                  <a:gd name="T68" fmla="*/ 354 w 918"/>
                  <a:gd name="T69" fmla="*/ 719 h 720"/>
                  <a:gd name="T70" fmla="*/ 354 w 918"/>
                  <a:gd name="T71" fmla="*/ 719 h 720"/>
                  <a:gd name="T72" fmla="*/ 462 w 918"/>
                  <a:gd name="T73" fmla="*/ 719 h 720"/>
                  <a:gd name="T74" fmla="*/ 661 w 918"/>
                  <a:gd name="T75" fmla="*/ 719 h 720"/>
                  <a:gd name="T76" fmla="*/ 661 w 918"/>
                  <a:gd name="T77" fmla="*/ 719 h 720"/>
                  <a:gd name="T78" fmla="*/ 661 w 918"/>
                  <a:gd name="T79" fmla="*/ 719 h 720"/>
                  <a:gd name="T80" fmla="*/ 667 w 918"/>
                  <a:gd name="T81" fmla="*/ 719 h 720"/>
                  <a:gd name="T82" fmla="*/ 872 w 918"/>
                  <a:gd name="T83" fmla="*/ 719 h 720"/>
                  <a:gd name="T84" fmla="*/ 916 w 918"/>
                  <a:gd name="T85" fmla="*/ 719 h 720"/>
                  <a:gd name="T86" fmla="*/ 916 w 918"/>
                  <a:gd name="T87" fmla="*/ 452 h 720"/>
                  <a:gd name="T88" fmla="*/ 916 w 918"/>
                  <a:gd name="T89" fmla="*/ 448 h 720"/>
                  <a:gd name="T90" fmla="*/ 916 w 918"/>
                  <a:gd name="T91" fmla="*/ 448 h 720"/>
                  <a:gd name="T92" fmla="*/ 916 w 918"/>
                  <a:gd name="T93" fmla="*/ 248 h 720"/>
                  <a:gd name="T94" fmla="*/ 916 w 918"/>
                  <a:gd name="T95" fmla="*/ 0 h 720"/>
                  <a:gd name="T96" fmla="*/ 758 w 918"/>
                  <a:gd name="T97" fmla="*/ 0 h 720"/>
                  <a:gd name="T98" fmla="*/ 668 w 918"/>
                  <a:gd name="T99" fmla="*/ 0 h 720"/>
                  <a:gd name="T100" fmla="*/ 663 w 918"/>
                  <a:gd name="T101" fmla="*/ 0 h 720"/>
                  <a:gd name="T102" fmla="*/ 661 w 918"/>
                  <a:gd name="T10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8" h="720">
                    <a:moveTo>
                      <a:pt x="661" y="0"/>
                    </a:moveTo>
                    <a:cubicBezTo>
                      <a:pt x="632" y="2"/>
                      <a:pt x="618" y="24"/>
                      <a:pt x="631" y="49"/>
                    </a:cubicBezTo>
                    <a:cubicBezTo>
                      <a:pt x="631" y="49"/>
                      <a:pt x="653" y="94"/>
                      <a:pt x="653" y="117"/>
                    </a:cubicBezTo>
                    <a:cubicBezTo>
                      <a:pt x="653" y="160"/>
                      <a:pt x="613" y="196"/>
                      <a:pt x="565" y="196"/>
                    </a:cubicBezTo>
                    <a:cubicBezTo>
                      <a:pt x="516" y="196"/>
                      <a:pt x="477" y="160"/>
                      <a:pt x="477" y="117"/>
                    </a:cubicBezTo>
                    <a:cubicBezTo>
                      <a:pt x="477" y="94"/>
                      <a:pt x="499" y="49"/>
                      <a:pt x="499" y="49"/>
                    </a:cubicBezTo>
                    <a:cubicBezTo>
                      <a:pt x="511" y="24"/>
                      <a:pt x="498" y="2"/>
                      <a:pt x="469" y="0"/>
                    </a:cubicBezTo>
                    <a:cubicBezTo>
                      <a:pt x="468" y="0"/>
                      <a:pt x="468" y="0"/>
                      <a:pt x="467" y="0"/>
                    </a:cubicBezTo>
                    <a:cubicBezTo>
                      <a:pt x="468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8" y="0"/>
                    </a:cubicBezTo>
                    <a:cubicBezTo>
                      <a:pt x="469" y="0"/>
                      <a:pt x="470" y="0"/>
                      <a:pt x="470" y="0"/>
                    </a:cubicBezTo>
                    <a:cubicBezTo>
                      <a:pt x="469" y="0"/>
                      <a:pt x="467" y="0"/>
                      <a:pt x="46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248"/>
                      <a:pt x="196" y="248"/>
                      <a:pt x="196" y="248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4" y="276"/>
                      <a:pt x="182" y="289"/>
                      <a:pt x="165" y="289"/>
                    </a:cubicBezTo>
                    <a:cubicBezTo>
                      <a:pt x="159" y="289"/>
                      <a:pt x="153" y="288"/>
                      <a:pt x="146" y="285"/>
                    </a:cubicBezTo>
                    <a:cubicBezTo>
                      <a:pt x="146" y="285"/>
                      <a:pt x="101" y="263"/>
                      <a:pt x="79" y="263"/>
                    </a:cubicBezTo>
                    <a:cubicBezTo>
                      <a:pt x="35" y="263"/>
                      <a:pt x="0" y="302"/>
                      <a:pt x="0" y="351"/>
                    </a:cubicBezTo>
                    <a:cubicBezTo>
                      <a:pt x="0" y="399"/>
                      <a:pt x="35" y="439"/>
                      <a:pt x="79" y="439"/>
                    </a:cubicBezTo>
                    <a:cubicBezTo>
                      <a:pt x="101" y="439"/>
                      <a:pt x="146" y="417"/>
                      <a:pt x="146" y="417"/>
                    </a:cubicBezTo>
                    <a:cubicBezTo>
                      <a:pt x="153" y="413"/>
                      <a:pt x="159" y="412"/>
                      <a:pt x="165" y="412"/>
                    </a:cubicBezTo>
                    <a:cubicBezTo>
                      <a:pt x="181" y="412"/>
                      <a:pt x="193" y="425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7"/>
                      <a:pt x="196" y="447"/>
                      <a:pt x="196" y="448"/>
                    </a:cubicBezTo>
                    <a:cubicBezTo>
                      <a:pt x="196" y="447"/>
                      <a:pt x="196" y="447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8"/>
                      <a:pt x="196" y="450"/>
                      <a:pt x="196" y="453"/>
                    </a:cubicBezTo>
                    <a:cubicBezTo>
                      <a:pt x="196" y="720"/>
                      <a:pt x="196" y="720"/>
                      <a:pt x="196" y="720"/>
                    </a:cubicBezTo>
                    <a:cubicBezTo>
                      <a:pt x="200" y="720"/>
                      <a:pt x="246" y="719"/>
                      <a:pt x="250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462" y="719"/>
                      <a:pt x="462" y="719"/>
                      <a:pt x="462" y="719"/>
                    </a:cubicBezTo>
                    <a:cubicBezTo>
                      <a:pt x="462" y="719"/>
                      <a:pt x="628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4" y="719"/>
                      <a:pt x="666" y="719"/>
                      <a:pt x="667" y="719"/>
                    </a:cubicBezTo>
                    <a:cubicBezTo>
                      <a:pt x="872" y="719"/>
                      <a:pt x="872" y="719"/>
                      <a:pt x="872" y="719"/>
                    </a:cubicBezTo>
                    <a:cubicBezTo>
                      <a:pt x="888" y="719"/>
                      <a:pt x="916" y="719"/>
                      <a:pt x="916" y="719"/>
                    </a:cubicBezTo>
                    <a:cubicBezTo>
                      <a:pt x="916" y="452"/>
                      <a:pt x="916" y="452"/>
                      <a:pt x="916" y="452"/>
                    </a:cubicBezTo>
                    <a:cubicBezTo>
                      <a:pt x="916" y="450"/>
                      <a:pt x="915" y="448"/>
                      <a:pt x="916" y="448"/>
                    </a:cubicBezTo>
                    <a:cubicBezTo>
                      <a:pt x="916" y="448"/>
                      <a:pt x="916" y="448"/>
                      <a:pt x="916" y="448"/>
                    </a:cubicBezTo>
                    <a:cubicBezTo>
                      <a:pt x="918" y="418"/>
                      <a:pt x="916" y="248"/>
                      <a:pt x="916" y="248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668" y="0"/>
                      <a:pt x="668" y="0"/>
                      <a:pt x="668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62" y="0"/>
                      <a:pt x="662" y="0"/>
                      <a:pt x="661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4329332" y="4630849"/>
                <a:ext cx="1164591" cy="914069"/>
              </a:xfrm>
              <a:custGeom>
                <a:avLst/>
                <a:gdLst>
                  <a:gd name="T0" fmla="*/ 256 w 917"/>
                  <a:gd name="T1" fmla="*/ 0 h 720"/>
                  <a:gd name="T2" fmla="*/ 254 w 917"/>
                  <a:gd name="T3" fmla="*/ 0 h 720"/>
                  <a:gd name="T4" fmla="*/ 249 w 917"/>
                  <a:gd name="T5" fmla="*/ 0 h 720"/>
                  <a:gd name="T6" fmla="*/ 160 w 917"/>
                  <a:gd name="T7" fmla="*/ 0 h 720"/>
                  <a:gd name="T8" fmla="*/ 2 w 917"/>
                  <a:gd name="T9" fmla="*/ 0 h 720"/>
                  <a:gd name="T10" fmla="*/ 2 w 917"/>
                  <a:gd name="T11" fmla="*/ 248 h 720"/>
                  <a:gd name="T12" fmla="*/ 2 w 917"/>
                  <a:gd name="T13" fmla="*/ 448 h 720"/>
                  <a:gd name="T14" fmla="*/ 2 w 917"/>
                  <a:gd name="T15" fmla="*/ 448 h 720"/>
                  <a:gd name="T16" fmla="*/ 2 w 917"/>
                  <a:gd name="T17" fmla="*/ 452 h 720"/>
                  <a:gd name="T18" fmla="*/ 2 w 917"/>
                  <a:gd name="T19" fmla="*/ 719 h 720"/>
                  <a:gd name="T20" fmla="*/ 46 w 917"/>
                  <a:gd name="T21" fmla="*/ 719 h 720"/>
                  <a:gd name="T22" fmla="*/ 251 w 917"/>
                  <a:gd name="T23" fmla="*/ 719 h 720"/>
                  <a:gd name="T24" fmla="*/ 256 w 917"/>
                  <a:gd name="T25" fmla="*/ 719 h 720"/>
                  <a:gd name="T26" fmla="*/ 256 w 917"/>
                  <a:gd name="T27" fmla="*/ 719 h 720"/>
                  <a:gd name="T28" fmla="*/ 256 w 917"/>
                  <a:gd name="T29" fmla="*/ 719 h 720"/>
                  <a:gd name="T30" fmla="*/ 455 w 917"/>
                  <a:gd name="T31" fmla="*/ 719 h 720"/>
                  <a:gd name="T32" fmla="*/ 563 w 917"/>
                  <a:gd name="T33" fmla="*/ 719 h 720"/>
                  <a:gd name="T34" fmla="*/ 563 w 917"/>
                  <a:gd name="T35" fmla="*/ 719 h 720"/>
                  <a:gd name="T36" fmla="*/ 667 w 917"/>
                  <a:gd name="T37" fmla="*/ 719 h 720"/>
                  <a:gd name="T38" fmla="*/ 721 w 917"/>
                  <a:gd name="T39" fmla="*/ 720 h 720"/>
                  <a:gd name="T40" fmla="*/ 721 w 917"/>
                  <a:gd name="T41" fmla="*/ 453 h 720"/>
                  <a:gd name="T42" fmla="*/ 721 w 917"/>
                  <a:gd name="T43" fmla="*/ 446 h 720"/>
                  <a:gd name="T44" fmla="*/ 721 w 917"/>
                  <a:gd name="T45" fmla="*/ 446 h 720"/>
                  <a:gd name="T46" fmla="*/ 721 w 917"/>
                  <a:gd name="T47" fmla="*/ 446 h 720"/>
                  <a:gd name="T48" fmla="*/ 722 w 917"/>
                  <a:gd name="T49" fmla="*/ 448 h 720"/>
                  <a:gd name="T50" fmla="*/ 722 w 917"/>
                  <a:gd name="T51" fmla="*/ 446 h 720"/>
                  <a:gd name="T52" fmla="*/ 722 w 917"/>
                  <a:gd name="T53" fmla="*/ 446 h 720"/>
                  <a:gd name="T54" fmla="*/ 722 w 917"/>
                  <a:gd name="T55" fmla="*/ 446 h 720"/>
                  <a:gd name="T56" fmla="*/ 753 w 917"/>
                  <a:gd name="T57" fmla="*/ 412 h 720"/>
                  <a:gd name="T58" fmla="*/ 771 w 917"/>
                  <a:gd name="T59" fmla="*/ 417 h 720"/>
                  <a:gd name="T60" fmla="*/ 839 w 917"/>
                  <a:gd name="T61" fmla="*/ 439 h 720"/>
                  <a:gd name="T62" fmla="*/ 917 w 917"/>
                  <a:gd name="T63" fmla="*/ 351 h 720"/>
                  <a:gd name="T64" fmla="*/ 839 w 917"/>
                  <a:gd name="T65" fmla="*/ 263 h 720"/>
                  <a:gd name="T66" fmla="*/ 771 w 917"/>
                  <a:gd name="T67" fmla="*/ 285 h 720"/>
                  <a:gd name="T68" fmla="*/ 753 w 917"/>
                  <a:gd name="T69" fmla="*/ 289 h 720"/>
                  <a:gd name="T70" fmla="*/ 722 w 917"/>
                  <a:gd name="T71" fmla="*/ 253 h 720"/>
                  <a:gd name="T72" fmla="*/ 721 w 917"/>
                  <a:gd name="T73" fmla="*/ 253 h 720"/>
                  <a:gd name="T74" fmla="*/ 721 w 917"/>
                  <a:gd name="T75" fmla="*/ 248 h 720"/>
                  <a:gd name="T76" fmla="*/ 721 w 917"/>
                  <a:gd name="T77" fmla="*/ 0 h 720"/>
                  <a:gd name="T78" fmla="*/ 674 w 917"/>
                  <a:gd name="T79" fmla="*/ 0 h 720"/>
                  <a:gd name="T80" fmla="*/ 674 w 917"/>
                  <a:gd name="T81" fmla="*/ 0 h 720"/>
                  <a:gd name="T82" fmla="*/ 454 w 917"/>
                  <a:gd name="T83" fmla="*/ 0 h 720"/>
                  <a:gd name="T84" fmla="*/ 447 w 917"/>
                  <a:gd name="T85" fmla="*/ 0 h 720"/>
                  <a:gd name="T86" fmla="*/ 449 w 917"/>
                  <a:gd name="T87" fmla="*/ 0 h 720"/>
                  <a:gd name="T88" fmla="*/ 448 w 917"/>
                  <a:gd name="T89" fmla="*/ 0 h 720"/>
                  <a:gd name="T90" fmla="*/ 450 w 917"/>
                  <a:gd name="T91" fmla="*/ 0 h 720"/>
                  <a:gd name="T92" fmla="*/ 449 w 917"/>
                  <a:gd name="T93" fmla="*/ 0 h 720"/>
                  <a:gd name="T94" fmla="*/ 419 w 917"/>
                  <a:gd name="T95" fmla="*/ 49 h 720"/>
                  <a:gd name="T96" fmla="*/ 441 w 917"/>
                  <a:gd name="T97" fmla="*/ 117 h 720"/>
                  <a:gd name="T98" fmla="*/ 353 w 917"/>
                  <a:gd name="T99" fmla="*/ 196 h 720"/>
                  <a:gd name="T100" fmla="*/ 265 w 917"/>
                  <a:gd name="T101" fmla="*/ 117 h 720"/>
                  <a:gd name="T102" fmla="*/ 287 w 917"/>
                  <a:gd name="T103" fmla="*/ 49 h 720"/>
                  <a:gd name="T104" fmla="*/ 256 w 917"/>
                  <a:gd name="T10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20">
                    <a:moveTo>
                      <a:pt x="256" y="0"/>
                    </a:moveTo>
                    <a:cubicBezTo>
                      <a:pt x="255" y="0"/>
                      <a:pt x="255" y="0"/>
                      <a:pt x="254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8"/>
                      <a:pt x="0" y="418"/>
                      <a:pt x="2" y="448"/>
                    </a:cubicBezTo>
                    <a:cubicBezTo>
                      <a:pt x="2" y="448"/>
                      <a:pt x="2" y="448"/>
                      <a:pt x="2" y="448"/>
                    </a:cubicBezTo>
                    <a:cubicBezTo>
                      <a:pt x="2" y="448"/>
                      <a:pt x="2" y="450"/>
                      <a:pt x="2" y="452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2" y="719"/>
                      <a:pt x="30" y="719"/>
                      <a:pt x="46" y="719"/>
                    </a:cubicBezTo>
                    <a:cubicBezTo>
                      <a:pt x="251" y="719"/>
                      <a:pt x="251" y="719"/>
                      <a:pt x="251" y="719"/>
                    </a:cubicBezTo>
                    <a:cubicBezTo>
                      <a:pt x="251" y="719"/>
                      <a:pt x="253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90" y="719"/>
                      <a:pt x="455" y="719"/>
                      <a:pt x="455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667" y="719"/>
                      <a:pt x="667" y="719"/>
                      <a:pt x="667" y="719"/>
                    </a:cubicBezTo>
                    <a:cubicBezTo>
                      <a:pt x="671" y="719"/>
                      <a:pt x="718" y="720"/>
                      <a:pt x="721" y="720"/>
                    </a:cubicBezTo>
                    <a:cubicBezTo>
                      <a:pt x="721" y="453"/>
                      <a:pt x="721" y="453"/>
                      <a:pt x="721" y="453"/>
                    </a:cubicBezTo>
                    <a:cubicBezTo>
                      <a:pt x="721" y="450"/>
                      <a:pt x="721" y="448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7"/>
                      <a:pt x="721" y="447"/>
                      <a:pt x="722" y="448"/>
                    </a:cubicBezTo>
                    <a:cubicBezTo>
                      <a:pt x="722" y="447"/>
                      <a:pt x="722" y="447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4" y="425"/>
                      <a:pt x="736" y="412"/>
                      <a:pt x="753" y="412"/>
                    </a:cubicBezTo>
                    <a:cubicBezTo>
                      <a:pt x="758" y="412"/>
                      <a:pt x="765" y="413"/>
                      <a:pt x="771" y="417"/>
                    </a:cubicBezTo>
                    <a:cubicBezTo>
                      <a:pt x="771" y="417"/>
                      <a:pt x="816" y="439"/>
                      <a:pt x="839" y="439"/>
                    </a:cubicBezTo>
                    <a:cubicBezTo>
                      <a:pt x="882" y="439"/>
                      <a:pt x="917" y="399"/>
                      <a:pt x="917" y="351"/>
                    </a:cubicBezTo>
                    <a:cubicBezTo>
                      <a:pt x="917" y="302"/>
                      <a:pt x="882" y="263"/>
                      <a:pt x="839" y="263"/>
                    </a:cubicBezTo>
                    <a:cubicBezTo>
                      <a:pt x="816" y="263"/>
                      <a:pt x="771" y="285"/>
                      <a:pt x="771" y="285"/>
                    </a:cubicBezTo>
                    <a:cubicBezTo>
                      <a:pt x="765" y="288"/>
                      <a:pt x="758" y="289"/>
                      <a:pt x="753" y="289"/>
                    </a:cubicBezTo>
                    <a:cubicBezTo>
                      <a:pt x="736" y="289"/>
                      <a:pt x="723" y="276"/>
                      <a:pt x="722" y="253"/>
                    </a:cubicBezTo>
                    <a:cubicBezTo>
                      <a:pt x="721" y="253"/>
                      <a:pt x="721" y="253"/>
                      <a:pt x="721" y="253"/>
                    </a:cubicBezTo>
                    <a:cubicBezTo>
                      <a:pt x="721" y="248"/>
                      <a:pt x="721" y="248"/>
                      <a:pt x="721" y="248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51" y="0"/>
                      <a:pt x="449" y="0"/>
                      <a:pt x="447" y="0"/>
                    </a:cubicBezTo>
                    <a:cubicBezTo>
                      <a:pt x="448" y="0"/>
                      <a:pt x="448" y="0"/>
                      <a:pt x="449" y="0"/>
                    </a:cubicBezTo>
                    <a:cubicBezTo>
                      <a:pt x="449" y="0"/>
                      <a:pt x="448" y="0"/>
                      <a:pt x="448" y="0"/>
                    </a:cubicBezTo>
                    <a:cubicBezTo>
                      <a:pt x="449" y="0"/>
                      <a:pt x="449" y="0"/>
                      <a:pt x="450" y="0"/>
                    </a:cubicBezTo>
                    <a:cubicBezTo>
                      <a:pt x="450" y="0"/>
                      <a:pt x="449" y="0"/>
                      <a:pt x="449" y="0"/>
                    </a:cubicBezTo>
                    <a:cubicBezTo>
                      <a:pt x="420" y="2"/>
                      <a:pt x="406" y="24"/>
                      <a:pt x="419" y="49"/>
                    </a:cubicBezTo>
                    <a:cubicBezTo>
                      <a:pt x="419" y="49"/>
                      <a:pt x="441" y="94"/>
                      <a:pt x="441" y="117"/>
                    </a:cubicBezTo>
                    <a:cubicBezTo>
                      <a:pt x="441" y="160"/>
                      <a:pt x="401" y="196"/>
                      <a:pt x="353" y="196"/>
                    </a:cubicBezTo>
                    <a:cubicBezTo>
                      <a:pt x="304" y="196"/>
                      <a:pt x="265" y="160"/>
                      <a:pt x="265" y="117"/>
                    </a:cubicBezTo>
                    <a:cubicBezTo>
                      <a:pt x="265" y="94"/>
                      <a:pt x="287" y="49"/>
                      <a:pt x="287" y="49"/>
                    </a:cubicBezTo>
                    <a:cubicBezTo>
                      <a:pt x="299" y="24"/>
                      <a:pt x="286" y="2"/>
                      <a:pt x="2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AutoShape 124"/>
            <p:cNvSpPr>
              <a:spLocks noChangeAspect="1"/>
            </p:cNvSpPr>
            <p:nvPr/>
          </p:nvSpPr>
          <p:spPr bwMode="auto">
            <a:xfrm>
              <a:off x="4582257" y="2162537"/>
              <a:ext cx="413685" cy="330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013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5" name="AutoShape 84"/>
            <p:cNvSpPr>
              <a:spLocks noChangeAspect="1"/>
            </p:cNvSpPr>
            <p:nvPr/>
          </p:nvSpPr>
          <p:spPr bwMode="auto">
            <a:xfrm>
              <a:off x="7260165" y="4985541"/>
              <a:ext cx="332105" cy="333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013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6" name="Freeform 16"/>
            <p:cNvSpPr>
              <a:spLocks noChangeAspect="1" noChangeArrowheads="1"/>
            </p:cNvSpPr>
            <p:nvPr/>
          </p:nvSpPr>
          <p:spPr bwMode="auto">
            <a:xfrm>
              <a:off x="5976105" y="2095116"/>
              <a:ext cx="261548" cy="41086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  <p:sp>
          <p:nvSpPr>
            <p:cNvPr id="17" name="AutoShape 123"/>
            <p:cNvSpPr>
              <a:spLocks noChangeAspect="1"/>
            </p:cNvSpPr>
            <p:nvPr/>
          </p:nvSpPr>
          <p:spPr bwMode="auto">
            <a:xfrm>
              <a:off x="5940208" y="3368680"/>
              <a:ext cx="367003" cy="4038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Freeform 74"/>
            <p:cNvSpPr>
              <a:spLocks noChangeAspect="1" noChangeArrowheads="1"/>
            </p:cNvSpPr>
            <p:nvPr/>
          </p:nvSpPr>
          <p:spPr bwMode="auto">
            <a:xfrm>
              <a:off x="4582257" y="3510209"/>
              <a:ext cx="372367" cy="329811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1050" dirty="0"/>
            </a:p>
          </p:txBody>
        </p:sp>
        <p:sp>
          <p:nvSpPr>
            <p:cNvPr id="19" name="AutoShape 91"/>
            <p:cNvSpPr>
              <a:spLocks noChangeAspect="1"/>
            </p:cNvSpPr>
            <p:nvPr/>
          </p:nvSpPr>
          <p:spPr bwMode="auto">
            <a:xfrm>
              <a:off x="7242931" y="2130656"/>
              <a:ext cx="329461" cy="362502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0" name="AutoShape 114"/>
            <p:cNvSpPr>
              <a:spLocks noChangeAspect="1"/>
            </p:cNvSpPr>
            <p:nvPr/>
          </p:nvSpPr>
          <p:spPr bwMode="auto">
            <a:xfrm>
              <a:off x="4597755" y="4957397"/>
              <a:ext cx="322773" cy="355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1" name="Freeform 138"/>
            <p:cNvSpPr>
              <a:spLocks noChangeAspect="1" noChangeArrowheads="1"/>
            </p:cNvSpPr>
            <p:nvPr/>
          </p:nvSpPr>
          <p:spPr bwMode="auto">
            <a:xfrm>
              <a:off x="7296509" y="3532243"/>
              <a:ext cx="329461" cy="394316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  <p:sp>
          <p:nvSpPr>
            <p:cNvPr id="22" name="AutoShape 12"/>
            <p:cNvSpPr>
              <a:spLocks noChangeAspect="1"/>
            </p:cNvSpPr>
            <p:nvPr/>
          </p:nvSpPr>
          <p:spPr bwMode="auto">
            <a:xfrm>
              <a:off x="5960414" y="5008345"/>
              <a:ext cx="294991" cy="324575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3" name="TextBox 141"/>
            <p:cNvSpPr txBox="1"/>
            <p:nvPr/>
          </p:nvSpPr>
          <p:spPr>
            <a:xfrm>
              <a:off x="5756540" y="3817812"/>
              <a:ext cx="699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+mj-lt"/>
                  <a:cs typeface="Lato Regular"/>
                </a:rPr>
                <a:t>Success</a:t>
              </a:r>
              <a:endParaRPr lang="id-ID" sz="12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37" name="文本框 41"/>
          <p:cNvSpPr txBox="1"/>
          <p:nvPr/>
        </p:nvSpPr>
        <p:spPr>
          <a:xfrm>
            <a:off x="7178135" y="1613715"/>
            <a:ext cx="3472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ea typeface="微软雅黑" pitchFamily="34" charset="-122"/>
                <a:hlinkClick r:id="rId2"/>
              </a:rPr>
              <a:t>https://infourok.ru/webinar</a:t>
            </a:r>
            <a:endParaRPr lang="ru-RU" altLang="zh-CN" sz="1400" b="1" dirty="0" smtClean="0">
              <a:solidFill>
                <a:srgbClr val="FF0000"/>
              </a:solidFill>
              <a:ea typeface="微软雅黑" pitchFamily="34" charset="-122"/>
              <a:hlinkClick r:id="rId2"/>
            </a:endParaRP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Бесплатные </a:t>
            </a:r>
            <a:r>
              <a:rPr lang="ru-RU" altLang="zh-CN" sz="1400" dirty="0" err="1" smtClean="0">
                <a:ea typeface="微软雅黑" pitchFamily="34" charset="-122"/>
              </a:rPr>
              <a:t>вебинары</a:t>
            </a:r>
            <a:r>
              <a:rPr lang="ru-RU" altLang="zh-CN" sz="1400" dirty="0" smtClean="0">
                <a:ea typeface="微软雅黑" pitchFamily="34" charset="-122"/>
              </a:rPr>
              <a:t> для педагогов, есть возможность получить сертификат </a:t>
            </a: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+ возможность скачивать методические разработки коллег/ публиковать свои разработки</a:t>
            </a:r>
            <a:endParaRPr lang="ru-RU" altLang="zh-CN" sz="1400" dirty="0">
              <a:ea typeface="微软雅黑" pitchFamily="34" charset="-122"/>
            </a:endParaRPr>
          </a:p>
        </p:txBody>
      </p:sp>
      <p:sp>
        <p:nvSpPr>
          <p:cNvPr id="38" name="文本框 42"/>
          <p:cNvSpPr txBox="1"/>
          <p:nvPr/>
        </p:nvSpPr>
        <p:spPr>
          <a:xfrm>
            <a:off x="7204260" y="2929343"/>
            <a:ext cx="347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b="1" dirty="0" smtClean="0">
                <a:solidFill>
                  <a:srgbClr val="FF0000"/>
                </a:solidFill>
                <a:ea typeface="微软雅黑" pitchFamily="34" charset="-122"/>
                <a:hlinkClick r:id="rId3"/>
              </a:rPr>
              <a:t>https://www.prodlenka.org/vebinary</a:t>
            </a:r>
            <a:endParaRPr lang="ru-RU" altLang="zh-CN" sz="1400" b="1" dirty="0" smtClean="0">
              <a:solidFill>
                <a:srgbClr val="FF0000"/>
              </a:solidFill>
              <a:ea typeface="微软雅黑" pitchFamily="34" charset="-122"/>
            </a:endParaRP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Бесплатные </a:t>
            </a:r>
            <a:r>
              <a:rPr lang="ru-RU" altLang="zh-CN" sz="1400" dirty="0" err="1" smtClean="0">
                <a:ea typeface="微软雅黑" pitchFamily="34" charset="-122"/>
              </a:rPr>
              <a:t>вебинары</a:t>
            </a:r>
            <a:r>
              <a:rPr lang="ru-RU" altLang="zh-CN" sz="1400" dirty="0" smtClean="0">
                <a:ea typeface="微软雅黑" pitchFamily="34" charset="-122"/>
              </a:rPr>
              <a:t> для педагогов, есть возможность получить сертификат </a:t>
            </a: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+ КПК, семинары, </a:t>
            </a:r>
            <a:r>
              <a:rPr lang="ru-RU" altLang="zh-CN" sz="1400" dirty="0" err="1" smtClean="0">
                <a:ea typeface="微软雅黑" pitchFamily="34" charset="-122"/>
              </a:rPr>
              <a:t>профпереподготовка</a:t>
            </a:r>
            <a:endParaRPr lang="ru-RU" altLang="zh-CN" sz="1400" dirty="0">
              <a:ea typeface="微软雅黑" pitchFamily="34" charset="-122"/>
            </a:endParaRPr>
          </a:p>
        </p:txBody>
      </p:sp>
      <p:sp>
        <p:nvSpPr>
          <p:cNvPr id="39" name="文本框 43"/>
          <p:cNvSpPr txBox="1"/>
          <p:nvPr/>
        </p:nvSpPr>
        <p:spPr>
          <a:xfrm>
            <a:off x="7191198" y="3885193"/>
            <a:ext cx="3472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b="1" dirty="0" smtClean="0">
                <a:solidFill>
                  <a:srgbClr val="C00000"/>
                </a:solidFill>
                <a:ea typeface="微软雅黑" pitchFamily="34" charset="-122"/>
                <a:hlinkClick r:id="rId4"/>
              </a:rPr>
              <a:t>https://proshkola18.ru/glavnay_proshkola</a:t>
            </a:r>
            <a:endParaRPr lang="ru-RU" altLang="zh-CN" sz="14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Бесплатные </a:t>
            </a:r>
            <a:r>
              <a:rPr lang="ru-RU" altLang="zh-CN" sz="1400" dirty="0" err="1" smtClean="0">
                <a:ea typeface="微软雅黑" pitchFamily="34" charset="-122"/>
              </a:rPr>
              <a:t>вебинары</a:t>
            </a:r>
            <a:r>
              <a:rPr lang="ru-RU" altLang="zh-CN" sz="1400" dirty="0" smtClean="0">
                <a:ea typeface="微软雅黑" pitchFamily="34" charset="-122"/>
              </a:rPr>
              <a:t> для педагогов, есть возможность получить сертификат</a:t>
            </a: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+ семинары, конференции </a:t>
            </a:r>
            <a:endParaRPr lang="ru-RU" altLang="zh-CN" sz="1400" dirty="0">
              <a:ea typeface="微软雅黑" pitchFamily="34" charset="-122"/>
            </a:endParaRPr>
          </a:p>
        </p:txBody>
      </p:sp>
      <p:sp>
        <p:nvSpPr>
          <p:cNvPr id="40" name="文本框 44"/>
          <p:cNvSpPr txBox="1"/>
          <p:nvPr/>
        </p:nvSpPr>
        <p:spPr>
          <a:xfrm>
            <a:off x="7204261" y="4849820"/>
            <a:ext cx="347244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0" b="1" dirty="0" smtClean="0">
                <a:solidFill>
                  <a:srgbClr val="C00000"/>
                </a:solidFill>
                <a:ea typeface="微软雅黑" pitchFamily="34" charset="-122"/>
                <a:hlinkClick r:id="rId5"/>
              </a:rPr>
              <a:t>https://mersibo.ru/</a:t>
            </a:r>
            <a:endParaRPr lang="ru-RU" altLang="zh-CN" sz="14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Бесплатные </a:t>
            </a:r>
            <a:r>
              <a:rPr lang="ru-RU" altLang="zh-CN" sz="1400" dirty="0" err="1" smtClean="0">
                <a:ea typeface="微软雅黑" pitchFamily="34" charset="-122"/>
              </a:rPr>
              <a:t>вебинары</a:t>
            </a:r>
            <a:r>
              <a:rPr lang="ru-RU" altLang="zh-CN" sz="1400" dirty="0" smtClean="0">
                <a:ea typeface="微软雅黑" pitchFamily="34" charset="-122"/>
              </a:rPr>
              <a:t> для педагогов, есть возможность получить сертификат</a:t>
            </a:r>
          </a:p>
          <a:p>
            <a:pPr>
              <a:lnSpc>
                <a:spcPts val="1500"/>
              </a:lnSpc>
            </a:pPr>
            <a:r>
              <a:rPr lang="ru-RU" altLang="zh-CN" sz="1400" dirty="0" smtClean="0">
                <a:ea typeface="微软雅黑" pitchFamily="34" charset="-122"/>
              </a:rPr>
              <a:t>+ есть возможность приобретения авторских игр и пособий </a:t>
            </a:r>
            <a:endParaRPr lang="ru-RU" altLang="zh-CN" sz="1400" dirty="0">
              <a:ea typeface="微软雅黑" pitchFamily="34" charset="-122"/>
            </a:endParaRPr>
          </a:p>
        </p:txBody>
      </p:sp>
      <p:grpSp>
        <p:nvGrpSpPr>
          <p:cNvPr id="41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837766" y="289399"/>
            <a:ext cx="5105400" cy="555625"/>
            <a:chOff x="1248" y="2030"/>
            <a:chExt cx="3216" cy="350"/>
          </a:xfrm>
        </p:grpSpPr>
        <p:sp>
          <p:nvSpPr>
            <p:cNvPr id="42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4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0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err="1" smtClean="0">
                  <a:solidFill>
                    <a:srgbClr val="000000"/>
                  </a:solidFill>
                  <a:latin typeface="Comic Sans MS" pitchFamily="66" charset="0"/>
                </a:rPr>
                <a:t>Вебинары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5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4672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738415" y="1121662"/>
            <a:ext cx="10676589" cy="4023949"/>
            <a:chOff x="-8806" y="3934124"/>
            <a:chExt cx="22105839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562"/>
            <p:cNvSpPr/>
            <p:nvPr/>
          </p:nvSpPr>
          <p:spPr>
            <a:xfrm>
              <a:off x="7475140" y="9129746"/>
              <a:ext cx="1991413" cy="1986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563"/>
            <p:cNvSpPr/>
            <p:nvPr/>
          </p:nvSpPr>
          <p:spPr>
            <a:xfrm>
              <a:off x="11270297" y="6418546"/>
              <a:ext cx="1991413" cy="1986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4"/>
            <p:cNvSpPr/>
            <p:nvPr/>
          </p:nvSpPr>
          <p:spPr>
            <a:xfrm>
              <a:off x="15065456" y="7470979"/>
              <a:ext cx="1991413" cy="1986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Shape 565"/>
            <p:cNvSpPr/>
            <p:nvPr/>
          </p:nvSpPr>
          <p:spPr>
            <a:xfrm>
              <a:off x="3679982" y="7887128"/>
              <a:ext cx="1991413" cy="19864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7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8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9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3" name="Shape 579"/>
            <p:cNvSpPr/>
            <p:nvPr/>
          </p:nvSpPr>
          <p:spPr>
            <a:xfrm>
              <a:off x="15622640" y="8032603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027" y="87532"/>
                  </a:moveTo>
                  <a:lnTo>
                    <a:pt x="67027" y="87532"/>
                  </a:lnTo>
                  <a:cubicBezTo>
                    <a:pt x="67027" y="78441"/>
                    <a:pt x="74324" y="73506"/>
                    <a:pt x="86486" y="66753"/>
                  </a:cubicBezTo>
                  <a:cubicBezTo>
                    <a:pt x="100810" y="57402"/>
                    <a:pt x="119729" y="45974"/>
                    <a:pt x="119729" y="18441"/>
                  </a:cubicBezTo>
                  <a:cubicBezTo>
                    <a:pt x="119729" y="16103"/>
                    <a:pt x="117297" y="13766"/>
                    <a:pt x="115135" y="13766"/>
                  </a:cubicBezTo>
                  <a:cubicBezTo>
                    <a:pt x="93513" y="13766"/>
                    <a:pt x="93513" y="13766"/>
                    <a:pt x="93513" y="13766"/>
                  </a:cubicBezTo>
                  <a:cubicBezTo>
                    <a:pt x="88648" y="7012"/>
                    <a:pt x="79189" y="0"/>
                    <a:pt x="60000" y="0"/>
                  </a:cubicBezTo>
                  <a:cubicBezTo>
                    <a:pt x="40810" y="0"/>
                    <a:pt x="31351" y="7012"/>
                    <a:pt x="26486" y="13766"/>
                  </a:cubicBezTo>
                  <a:cubicBezTo>
                    <a:pt x="4864" y="13766"/>
                    <a:pt x="4864" y="13766"/>
                    <a:pt x="4864" y="13766"/>
                  </a:cubicBezTo>
                  <a:cubicBezTo>
                    <a:pt x="2432" y="13766"/>
                    <a:pt x="0" y="16103"/>
                    <a:pt x="0" y="18441"/>
                  </a:cubicBezTo>
                  <a:cubicBezTo>
                    <a:pt x="0" y="45974"/>
                    <a:pt x="16756" y="57402"/>
                    <a:pt x="33513" y="66753"/>
                  </a:cubicBezTo>
                  <a:cubicBezTo>
                    <a:pt x="45675" y="73506"/>
                    <a:pt x="52702" y="78441"/>
                    <a:pt x="52702" y="87532"/>
                  </a:cubicBezTo>
                  <a:cubicBezTo>
                    <a:pt x="52702" y="96623"/>
                    <a:pt x="52702" y="96623"/>
                    <a:pt x="52702" y="96623"/>
                  </a:cubicBezTo>
                  <a:cubicBezTo>
                    <a:pt x="38378" y="98961"/>
                    <a:pt x="28918" y="103636"/>
                    <a:pt x="28918" y="108051"/>
                  </a:cubicBezTo>
                  <a:cubicBezTo>
                    <a:pt x="28918" y="115064"/>
                    <a:pt x="43243" y="119740"/>
                    <a:pt x="60000" y="119740"/>
                  </a:cubicBezTo>
                  <a:cubicBezTo>
                    <a:pt x="76486" y="119740"/>
                    <a:pt x="88648" y="115064"/>
                    <a:pt x="88648" y="108051"/>
                  </a:cubicBezTo>
                  <a:cubicBezTo>
                    <a:pt x="88648" y="103636"/>
                    <a:pt x="81621" y="98961"/>
                    <a:pt x="67027" y="96623"/>
                  </a:cubicBezTo>
                  <a:lnTo>
                    <a:pt x="67027" y="87532"/>
                  </a:lnTo>
                  <a:close/>
                  <a:moveTo>
                    <a:pt x="86486" y="55064"/>
                  </a:moveTo>
                  <a:lnTo>
                    <a:pt x="86486" y="55064"/>
                  </a:lnTo>
                  <a:cubicBezTo>
                    <a:pt x="91081" y="48311"/>
                    <a:pt x="93513" y="36883"/>
                    <a:pt x="93513" y="23116"/>
                  </a:cubicBezTo>
                  <a:cubicBezTo>
                    <a:pt x="110270" y="23116"/>
                    <a:pt x="110270" y="23116"/>
                    <a:pt x="110270" y="23116"/>
                  </a:cubicBezTo>
                  <a:cubicBezTo>
                    <a:pt x="107837" y="39220"/>
                    <a:pt x="98378" y="48311"/>
                    <a:pt x="86486" y="55064"/>
                  </a:cubicBezTo>
                  <a:close/>
                  <a:moveTo>
                    <a:pt x="60000" y="9350"/>
                  </a:moveTo>
                  <a:lnTo>
                    <a:pt x="60000" y="9350"/>
                  </a:lnTo>
                  <a:cubicBezTo>
                    <a:pt x="79189" y="9350"/>
                    <a:pt x="86486" y="16103"/>
                    <a:pt x="86486" y="18441"/>
                  </a:cubicBezTo>
                  <a:cubicBezTo>
                    <a:pt x="86486" y="20779"/>
                    <a:pt x="79189" y="27532"/>
                    <a:pt x="60000" y="29870"/>
                  </a:cubicBezTo>
                  <a:cubicBezTo>
                    <a:pt x="40810" y="27532"/>
                    <a:pt x="33513" y="20779"/>
                    <a:pt x="33513" y="18441"/>
                  </a:cubicBezTo>
                  <a:cubicBezTo>
                    <a:pt x="33513" y="16103"/>
                    <a:pt x="40810" y="9350"/>
                    <a:pt x="60000" y="9350"/>
                  </a:cubicBezTo>
                  <a:close/>
                  <a:moveTo>
                    <a:pt x="9729" y="23116"/>
                  </a:moveTo>
                  <a:lnTo>
                    <a:pt x="9729" y="23116"/>
                  </a:lnTo>
                  <a:cubicBezTo>
                    <a:pt x="26486" y="23116"/>
                    <a:pt x="26486" y="23116"/>
                    <a:pt x="26486" y="23116"/>
                  </a:cubicBezTo>
                  <a:cubicBezTo>
                    <a:pt x="26486" y="36883"/>
                    <a:pt x="28918" y="48311"/>
                    <a:pt x="33513" y="55064"/>
                  </a:cubicBezTo>
                  <a:cubicBezTo>
                    <a:pt x="21621" y="48311"/>
                    <a:pt x="9729" y="39220"/>
                    <a:pt x="9729" y="231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Shape 580"/>
            <p:cNvSpPr/>
            <p:nvPr/>
          </p:nvSpPr>
          <p:spPr>
            <a:xfrm>
              <a:off x="7962152" y="9679989"/>
              <a:ext cx="1010278" cy="909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77" y="40719"/>
                  </a:moveTo>
                  <a:lnTo>
                    <a:pt x="19277" y="40719"/>
                  </a:lnTo>
                  <a:cubicBezTo>
                    <a:pt x="23373" y="36134"/>
                    <a:pt x="27951" y="38561"/>
                    <a:pt x="34216" y="45573"/>
                  </a:cubicBezTo>
                  <a:cubicBezTo>
                    <a:pt x="36385" y="48000"/>
                    <a:pt x="36385" y="45573"/>
                    <a:pt x="36385" y="45573"/>
                  </a:cubicBezTo>
                  <a:cubicBezTo>
                    <a:pt x="38554" y="45573"/>
                    <a:pt x="44819" y="36134"/>
                    <a:pt x="46987" y="36134"/>
                  </a:cubicBezTo>
                  <a:cubicBezTo>
                    <a:pt x="46987" y="36134"/>
                    <a:pt x="46987" y="36134"/>
                    <a:pt x="46987" y="33707"/>
                  </a:cubicBezTo>
                  <a:cubicBezTo>
                    <a:pt x="44819" y="33707"/>
                    <a:pt x="42891" y="31280"/>
                    <a:pt x="42891" y="28853"/>
                  </a:cubicBezTo>
                  <a:cubicBezTo>
                    <a:pt x="32048" y="12134"/>
                    <a:pt x="72530" y="2696"/>
                    <a:pt x="66265" y="2696"/>
                  </a:cubicBezTo>
                  <a:cubicBezTo>
                    <a:pt x="61927" y="0"/>
                    <a:pt x="49156" y="0"/>
                    <a:pt x="46987" y="0"/>
                  </a:cubicBezTo>
                  <a:cubicBezTo>
                    <a:pt x="40722" y="2696"/>
                    <a:pt x="30120" y="9707"/>
                    <a:pt x="25783" y="14561"/>
                  </a:cubicBezTo>
                  <a:cubicBezTo>
                    <a:pt x="19277" y="19415"/>
                    <a:pt x="17349" y="21842"/>
                    <a:pt x="17349" y="21842"/>
                  </a:cubicBezTo>
                  <a:cubicBezTo>
                    <a:pt x="14939" y="24000"/>
                    <a:pt x="17349" y="28853"/>
                    <a:pt x="12771" y="31280"/>
                  </a:cubicBezTo>
                  <a:cubicBezTo>
                    <a:pt x="8674" y="33707"/>
                    <a:pt x="6506" y="31280"/>
                    <a:pt x="4337" y="33707"/>
                  </a:cubicBezTo>
                  <a:cubicBezTo>
                    <a:pt x="4337" y="36134"/>
                    <a:pt x="2168" y="36134"/>
                    <a:pt x="0" y="38561"/>
                  </a:cubicBezTo>
                  <a:lnTo>
                    <a:pt x="0" y="40719"/>
                  </a:lnTo>
                  <a:lnTo>
                    <a:pt x="8674" y="50426"/>
                  </a:lnTo>
                  <a:cubicBezTo>
                    <a:pt x="8674" y="52853"/>
                    <a:pt x="10602" y="52853"/>
                    <a:pt x="12771" y="52853"/>
                  </a:cubicBezTo>
                  <a:cubicBezTo>
                    <a:pt x="12771" y="50426"/>
                    <a:pt x="14939" y="48000"/>
                    <a:pt x="17349" y="48000"/>
                  </a:cubicBezTo>
                  <a:cubicBezTo>
                    <a:pt x="17349" y="48000"/>
                    <a:pt x="17349" y="40719"/>
                    <a:pt x="19277" y="40719"/>
                  </a:cubicBezTo>
                  <a:close/>
                  <a:moveTo>
                    <a:pt x="53493" y="43146"/>
                  </a:moveTo>
                  <a:lnTo>
                    <a:pt x="53493" y="43146"/>
                  </a:lnTo>
                  <a:cubicBezTo>
                    <a:pt x="51325" y="43146"/>
                    <a:pt x="51325" y="43146"/>
                    <a:pt x="51325" y="43146"/>
                  </a:cubicBezTo>
                  <a:cubicBezTo>
                    <a:pt x="42891" y="50426"/>
                    <a:pt x="42891" y="50426"/>
                    <a:pt x="42891" y="50426"/>
                  </a:cubicBezTo>
                  <a:cubicBezTo>
                    <a:pt x="40722" y="52853"/>
                    <a:pt x="40722" y="52853"/>
                    <a:pt x="40722" y="55011"/>
                  </a:cubicBezTo>
                  <a:cubicBezTo>
                    <a:pt x="91807" y="117303"/>
                    <a:pt x="91807" y="117303"/>
                    <a:pt x="91807" y="117303"/>
                  </a:cubicBezTo>
                  <a:cubicBezTo>
                    <a:pt x="91807" y="119730"/>
                    <a:pt x="94216" y="119730"/>
                    <a:pt x="96144" y="117303"/>
                  </a:cubicBezTo>
                  <a:cubicBezTo>
                    <a:pt x="102650" y="112449"/>
                    <a:pt x="102650" y="112449"/>
                    <a:pt x="102650" y="112449"/>
                  </a:cubicBezTo>
                  <a:cubicBezTo>
                    <a:pt x="102650" y="110022"/>
                    <a:pt x="102650" y="107865"/>
                    <a:pt x="102650" y="107865"/>
                  </a:cubicBezTo>
                  <a:lnTo>
                    <a:pt x="53493" y="43146"/>
                  </a:lnTo>
                  <a:close/>
                  <a:moveTo>
                    <a:pt x="119759" y="16988"/>
                  </a:moveTo>
                  <a:lnTo>
                    <a:pt x="119759" y="16988"/>
                  </a:lnTo>
                  <a:cubicBezTo>
                    <a:pt x="117590" y="12134"/>
                    <a:pt x="117590" y="14561"/>
                    <a:pt x="115421" y="14561"/>
                  </a:cubicBezTo>
                  <a:cubicBezTo>
                    <a:pt x="115421" y="16988"/>
                    <a:pt x="111084" y="21842"/>
                    <a:pt x="111084" y="24000"/>
                  </a:cubicBezTo>
                  <a:cubicBezTo>
                    <a:pt x="108915" y="28853"/>
                    <a:pt x="104819" y="33707"/>
                    <a:pt x="98313" y="28853"/>
                  </a:cubicBezTo>
                  <a:cubicBezTo>
                    <a:pt x="91807" y="21842"/>
                    <a:pt x="94216" y="19415"/>
                    <a:pt x="96144" y="16988"/>
                  </a:cubicBezTo>
                  <a:cubicBezTo>
                    <a:pt x="96144" y="14561"/>
                    <a:pt x="100481" y="7550"/>
                    <a:pt x="100481" y="5123"/>
                  </a:cubicBezTo>
                  <a:cubicBezTo>
                    <a:pt x="102650" y="5123"/>
                    <a:pt x="100481" y="2696"/>
                    <a:pt x="98313" y="2696"/>
                  </a:cubicBezTo>
                  <a:cubicBezTo>
                    <a:pt x="96144" y="5123"/>
                    <a:pt x="83373" y="9707"/>
                    <a:pt x="81204" y="19415"/>
                  </a:cubicBezTo>
                  <a:cubicBezTo>
                    <a:pt x="79036" y="26426"/>
                    <a:pt x="83373" y="33707"/>
                    <a:pt x="76867" y="40719"/>
                  </a:cubicBezTo>
                  <a:cubicBezTo>
                    <a:pt x="68433" y="50426"/>
                    <a:pt x="68433" y="50426"/>
                    <a:pt x="68433" y="50426"/>
                  </a:cubicBezTo>
                  <a:cubicBezTo>
                    <a:pt x="76867" y="62292"/>
                    <a:pt x="76867" y="62292"/>
                    <a:pt x="76867" y="62292"/>
                  </a:cubicBezTo>
                  <a:cubicBezTo>
                    <a:pt x="87710" y="50426"/>
                    <a:pt x="87710" y="50426"/>
                    <a:pt x="87710" y="50426"/>
                  </a:cubicBezTo>
                  <a:cubicBezTo>
                    <a:pt x="89638" y="48000"/>
                    <a:pt x="94216" y="45573"/>
                    <a:pt x="98313" y="48000"/>
                  </a:cubicBezTo>
                  <a:cubicBezTo>
                    <a:pt x="108915" y="50426"/>
                    <a:pt x="113253" y="45573"/>
                    <a:pt x="117590" y="38561"/>
                  </a:cubicBezTo>
                  <a:cubicBezTo>
                    <a:pt x="119759" y="31280"/>
                    <a:pt x="119759" y="19415"/>
                    <a:pt x="119759" y="16988"/>
                  </a:cubicBezTo>
                  <a:close/>
                  <a:moveTo>
                    <a:pt x="17349" y="107865"/>
                  </a:moveTo>
                  <a:lnTo>
                    <a:pt x="17349" y="107865"/>
                  </a:lnTo>
                  <a:cubicBezTo>
                    <a:pt x="14939" y="110022"/>
                    <a:pt x="14939" y="112449"/>
                    <a:pt x="17349" y="112449"/>
                  </a:cubicBezTo>
                  <a:cubicBezTo>
                    <a:pt x="21445" y="119730"/>
                    <a:pt x="21445" y="119730"/>
                    <a:pt x="21445" y="119730"/>
                  </a:cubicBezTo>
                  <a:cubicBezTo>
                    <a:pt x="23373" y="119730"/>
                    <a:pt x="25783" y="119730"/>
                    <a:pt x="25783" y="117303"/>
                  </a:cubicBezTo>
                  <a:cubicBezTo>
                    <a:pt x="55662" y="86292"/>
                    <a:pt x="55662" y="86292"/>
                    <a:pt x="55662" y="86292"/>
                  </a:cubicBezTo>
                  <a:cubicBezTo>
                    <a:pt x="46987" y="74157"/>
                    <a:pt x="46987" y="74157"/>
                    <a:pt x="46987" y="74157"/>
                  </a:cubicBezTo>
                  <a:lnTo>
                    <a:pt x="17349" y="1078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" name="Shape 581"/>
            <p:cNvSpPr/>
            <p:nvPr/>
          </p:nvSpPr>
          <p:spPr>
            <a:xfrm>
              <a:off x="11818284" y="6885936"/>
              <a:ext cx="909251" cy="9383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5" y="41298"/>
                  </a:moveTo>
                  <a:lnTo>
                    <a:pt x="107865" y="41298"/>
                  </a:lnTo>
                  <a:cubicBezTo>
                    <a:pt x="98157" y="18441"/>
                    <a:pt x="81438" y="0"/>
                    <a:pt x="71730" y="2077"/>
                  </a:cubicBezTo>
                  <a:cubicBezTo>
                    <a:pt x="57438" y="9350"/>
                    <a:pt x="81438" y="36883"/>
                    <a:pt x="9707" y="64415"/>
                  </a:cubicBezTo>
                  <a:cubicBezTo>
                    <a:pt x="2426" y="66753"/>
                    <a:pt x="0" y="75844"/>
                    <a:pt x="2426" y="82857"/>
                  </a:cubicBezTo>
                  <a:cubicBezTo>
                    <a:pt x="4853" y="87532"/>
                    <a:pt x="14292" y="94285"/>
                    <a:pt x="21842" y="92207"/>
                  </a:cubicBezTo>
                  <a:lnTo>
                    <a:pt x="26426" y="89870"/>
                  </a:lnTo>
                  <a:cubicBezTo>
                    <a:pt x="31280" y="96623"/>
                    <a:pt x="36134" y="92207"/>
                    <a:pt x="36134" y="96623"/>
                  </a:cubicBezTo>
                  <a:cubicBezTo>
                    <a:pt x="38561" y="101298"/>
                    <a:pt x="43146" y="110389"/>
                    <a:pt x="43146" y="112727"/>
                  </a:cubicBezTo>
                  <a:cubicBezTo>
                    <a:pt x="45573" y="115064"/>
                    <a:pt x="48000" y="119740"/>
                    <a:pt x="50426" y="117402"/>
                  </a:cubicBezTo>
                  <a:cubicBezTo>
                    <a:pt x="52853" y="117402"/>
                    <a:pt x="62292" y="115064"/>
                    <a:pt x="64719" y="112727"/>
                  </a:cubicBezTo>
                  <a:cubicBezTo>
                    <a:pt x="69303" y="112727"/>
                    <a:pt x="69303" y="110389"/>
                    <a:pt x="67146" y="108051"/>
                  </a:cubicBezTo>
                  <a:cubicBezTo>
                    <a:pt x="67146" y="105974"/>
                    <a:pt x="62292" y="103636"/>
                    <a:pt x="62292" y="101298"/>
                  </a:cubicBezTo>
                  <a:cubicBezTo>
                    <a:pt x="59865" y="98961"/>
                    <a:pt x="57438" y="89870"/>
                    <a:pt x="55011" y="87532"/>
                  </a:cubicBezTo>
                  <a:cubicBezTo>
                    <a:pt x="52853" y="85194"/>
                    <a:pt x="57438" y="80519"/>
                    <a:pt x="62292" y="80519"/>
                  </a:cubicBezTo>
                  <a:cubicBezTo>
                    <a:pt x="95730" y="78441"/>
                    <a:pt x="100584" y="96623"/>
                    <a:pt x="112449" y="92207"/>
                  </a:cubicBezTo>
                  <a:cubicBezTo>
                    <a:pt x="119730" y="89870"/>
                    <a:pt x="119730" y="64415"/>
                    <a:pt x="107865" y="41298"/>
                  </a:cubicBezTo>
                  <a:close/>
                  <a:moveTo>
                    <a:pt x="105168" y="80519"/>
                  </a:moveTo>
                  <a:lnTo>
                    <a:pt x="105168" y="80519"/>
                  </a:lnTo>
                  <a:cubicBezTo>
                    <a:pt x="102741" y="80519"/>
                    <a:pt x="88449" y="71428"/>
                    <a:pt x="81438" y="52987"/>
                  </a:cubicBezTo>
                  <a:cubicBezTo>
                    <a:pt x="74157" y="34545"/>
                    <a:pt x="74157" y="16103"/>
                    <a:pt x="76584" y="16103"/>
                  </a:cubicBezTo>
                  <a:cubicBezTo>
                    <a:pt x="79011" y="16103"/>
                    <a:pt x="90876" y="27532"/>
                    <a:pt x="98157" y="45974"/>
                  </a:cubicBezTo>
                  <a:cubicBezTo>
                    <a:pt x="107865" y="64415"/>
                    <a:pt x="105168" y="78441"/>
                    <a:pt x="105168" y="80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" name="Shape 582"/>
            <p:cNvSpPr/>
            <p:nvPr/>
          </p:nvSpPr>
          <p:spPr>
            <a:xfrm>
              <a:off x="4162028" y="8427297"/>
              <a:ext cx="923685" cy="945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008" y="78181"/>
                  </a:moveTo>
                  <a:lnTo>
                    <a:pt x="73008" y="78181"/>
                  </a:lnTo>
                  <a:cubicBezTo>
                    <a:pt x="73008" y="78181"/>
                    <a:pt x="119734" y="43896"/>
                    <a:pt x="115221" y="6753"/>
                  </a:cubicBezTo>
                  <a:lnTo>
                    <a:pt x="115221" y="4675"/>
                  </a:lnTo>
                  <a:cubicBezTo>
                    <a:pt x="112831" y="4675"/>
                    <a:pt x="112831" y="4675"/>
                    <a:pt x="112831" y="4675"/>
                  </a:cubicBezTo>
                  <a:cubicBezTo>
                    <a:pt x="75398" y="0"/>
                    <a:pt x="42212" y="46233"/>
                    <a:pt x="42212" y="46233"/>
                  </a:cubicBezTo>
                  <a:cubicBezTo>
                    <a:pt x="14070" y="41298"/>
                    <a:pt x="16460" y="48311"/>
                    <a:pt x="2389" y="78181"/>
                  </a:cubicBezTo>
                  <a:cubicBezTo>
                    <a:pt x="0" y="85194"/>
                    <a:pt x="4778" y="85194"/>
                    <a:pt x="9292" y="85194"/>
                  </a:cubicBezTo>
                  <a:cubicBezTo>
                    <a:pt x="14070" y="82857"/>
                    <a:pt x="23362" y="80519"/>
                    <a:pt x="23362" y="80519"/>
                  </a:cubicBezTo>
                  <a:cubicBezTo>
                    <a:pt x="40088" y="96623"/>
                    <a:pt x="40088" y="96623"/>
                    <a:pt x="40088" y="96623"/>
                  </a:cubicBezTo>
                  <a:cubicBezTo>
                    <a:pt x="40088" y="96623"/>
                    <a:pt x="37433" y="105714"/>
                    <a:pt x="35309" y="110389"/>
                  </a:cubicBezTo>
                  <a:cubicBezTo>
                    <a:pt x="32920" y="115064"/>
                    <a:pt x="35309" y="119740"/>
                    <a:pt x="40088" y="117402"/>
                  </a:cubicBezTo>
                  <a:cubicBezTo>
                    <a:pt x="70619" y="103376"/>
                    <a:pt x="77522" y="105714"/>
                    <a:pt x="73008" y="78181"/>
                  </a:cubicBezTo>
                  <a:close/>
                  <a:moveTo>
                    <a:pt x="79911" y="38961"/>
                  </a:moveTo>
                  <a:lnTo>
                    <a:pt x="79911" y="38961"/>
                  </a:lnTo>
                  <a:cubicBezTo>
                    <a:pt x="75398" y="34545"/>
                    <a:pt x="75398" y="29870"/>
                    <a:pt x="79911" y="25194"/>
                  </a:cubicBezTo>
                  <a:cubicBezTo>
                    <a:pt x="84690" y="20779"/>
                    <a:pt x="91592" y="20779"/>
                    <a:pt x="93982" y="25194"/>
                  </a:cubicBezTo>
                  <a:cubicBezTo>
                    <a:pt x="98761" y="29870"/>
                    <a:pt x="98761" y="34545"/>
                    <a:pt x="93982" y="38961"/>
                  </a:cubicBezTo>
                  <a:cubicBezTo>
                    <a:pt x="91592" y="43896"/>
                    <a:pt x="84690" y="43896"/>
                    <a:pt x="79911" y="389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00" tIns="45700" rIns="914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0" name="文本框 24"/>
          <p:cNvSpPr txBox="1"/>
          <p:nvPr/>
        </p:nvSpPr>
        <p:spPr>
          <a:xfrm>
            <a:off x="7096382" y="3920760"/>
            <a:ext cx="291727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600" b="1" dirty="0" smtClean="0">
                <a:solidFill>
                  <a:srgbClr val="C00000"/>
                </a:solidFill>
                <a:ea typeface="微软雅黑" pitchFamily="34" charset="-122"/>
                <a:hlinkClick r:id="rId2"/>
              </a:rPr>
              <a:t>https://</a:t>
            </a:r>
            <a:r>
              <a:rPr lang="ru-RU" altLang="zh-CN" sz="1600" b="1" dirty="0" err="1" smtClean="0">
                <a:solidFill>
                  <a:srgbClr val="C00000"/>
                </a:solidFill>
                <a:ea typeface="微软雅黑" pitchFamily="34" charset="-122"/>
                <a:hlinkClick r:id="rId2"/>
              </a:rPr>
              <a:t>педобучение.рф</a:t>
            </a:r>
            <a:r>
              <a:rPr lang="ru-RU" altLang="zh-CN" sz="1600" b="1" dirty="0" smtClean="0">
                <a:solidFill>
                  <a:srgbClr val="C00000"/>
                </a:solidFill>
                <a:ea typeface="微软雅黑" pitchFamily="34" charset="-122"/>
                <a:hlinkClick r:id="rId2"/>
              </a:rPr>
              <a:t>/</a:t>
            </a:r>
            <a:r>
              <a:rPr lang="en-US" altLang="zh-CN" sz="1600" b="1" dirty="0" err="1" smtClean="0">
                <a:solidFill>
                  <a:srgbClr val="C00000"/>
                </a:solidFill>
                <a:ea typeface="微软雅黑" pitchFamily="34" charset="-122"/>
                <a:hlinkClick r:id="rId2"/>
              </a:rPr>
              <a:t>ekaterinburg</a:t>
            </a:r>
            <a:r>
              <a:rPr lang="en-US" altLang="zh-CN" sz="1600" b="1" dirty="0" smtClean="0">
                <a:solidFill>
                  <a:srgbClr val="C00000"/>
                </a:solidFill>
                <a:ea typeface="微软雅黑" pitchFamily="34" charset="-122"/>
                <a:hlinkClick r:id="rId2"/>
              </a:rPr>
              <a:t>/</a:t>
            </a:r>
            <a:endParaRPr lang="ru-RU" altLang="zh-CN" sz="16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Онлайн</a:t>
            </a: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 повышение квалификации и профессиональная переподготовка</a:t>
            </a:r>
          </a:p>
          <a:p>
            <a:pPr algn="ctr">
              <a:lnSpc>
                <a:spcPts val="1500"/>
              </a:lnSpc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(есть бесплатные курсы)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1" name="文本框 25"/>
          <p:cNvSpPr txBox="1"/>
          <p:nvPr/>
        </p:nvSpPr>
        <p:spPr>
          <a:xfrm>
            <a:off x="5182089" y="1195843"/>
            <a:ext cx="29172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600" b="1" dirty="0" smtClean="0">
                <a:solidFill>
                  <a:srgbClr val="C00000"/>
                </a:solidFill>
                <a:ea typeface="微软雅黑" pitchFamily="34" charset="-122"/>
                <a:hlinkClick r:id="rId3"/>
              </a:rPr>
              <a:t>https://openedu.ru/</a:t>
            </a:r>
            <a:endParaRPr lang="ru-RU" altLang="zh-CN" sz="16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Национальная платформа открытого образования при участии ведущих ВУЗов страны (сертификат при сдаче зачетных единиц)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2" name="文本框 26"/>
          <p:cNvSpPr txBox="1"/>
          <p:nvPr/>
        </p:nvSpPr>
        <p:spPr>
          <a:xfrm>
            <a:off x="3459940" y="4800842"/>
            <a:ext cx="291727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600" b="1" dirty="0" smtClean="0">
                <a:solidFill>
                  <a:srgbClr val="C00000"/>
                </a:solidFill>
                <a:ea typeface="微软雅黑" pitchFamily="34" charset="-122"/>
                <a:hlinkClick r:id="rId4"/>
              </a:rPr>
              <a:t>https://moi-universitet.ru/</a:t>
            </a:r>
            <a:endParaRPr lang="ru-RU" altLang="zh-CN" sz="16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Различные курсы, </a:t>
            </a:r>
            <a:r>
              <a:rPr lang="ru-RU" altLang="zh-CN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вебинары</a:t>
            </a: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, библиотека методических материалов </a:t>
            </a:r>
          </a:p>
          <a:p>
            <a:pPr algn="ctr">
              <a:lnSpc>
                <a:spcPts val="1500"/>
              </a:lnSpc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(сертификат платный)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1517249" y="2130217"/>
            <a:ext cx="2917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600" b="1" dirty="0" smtClean="0">
                <a:solidFill>
                  <a:srgbClr val="C00000"/>
                </a:solidFill>
                <a:ea typeface="微软雅黑" pitchFamily="34" charset="-122"/>
                <a:hlinkClick r:id="rId5"/>
              </a:rPr>
              <a:t>https://universarium.org/</a:t>
            </a:r>
            <a:endParaRPr lang="ru-RU" altLang="zh-CN" sz="16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 algn="ctr">
              <a:lnSpc>
                <a:spcPts val="1500"/>
              </a:lnSpc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Межвузовская площадка электронного образования </a:t>
            </a:r>
          </a:p>
          <a:p>
            <a:pPr algn="ctr">
              <a:lnSpc>
                <a:spcPts val="1500"/>
              </a:lnSpc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(не всегда есть сертификат)</a:t>
            </a:r>
            <a:endParaRPr lang="ru-RU" altLang="zh-CN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850827" y="226262"/>
            <a:ext cx="5360988" cy="555625"/>
            <a:chOff x="1248" y="2640"/>
            <a:chExt cx="3377" cy="350"/>
          </a:xfrm>
        </p:grpSpPr>
        <p:sp>
          <p:nvSpPr>
            <p:cNvPr id="25" name="Line 13">
              <a:extLst>
                <a:ext uri="{FF2B5EF4-FFF2-40B4-BE49-F238E27FC236}">
                  <a16:creationId xmlns=""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=""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15">
              <a:extLst>
                <a:ext uri="{FF2B5EF4-FFF2-40B4-BE49-F238E27FC236}">
                  <a16:creationId xmlns=""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23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Образовательные курсы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Text Box 16">
              <a:extLst>
                <a:ext uri="{FF2B5EF4-FFF2-40B4-BE49-F238E27FC236}">
                  <a16:creationId xmlns=""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424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"/>
          <p:cNvSpPr/>
          <p:nvPr/>
        </p:nvSpPr>
        <p:spPr bwMode="auto">
          <a:xfrm>
            <a:off x="3685803" y="5155626"/>
            <a:ext cx="2664023" cy="1706678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6187486" y="5220133"/>
            <a:ext cx="1937660" cy="761645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6" name="Freeform 21"/>
          <p:cNvSpPr/>
          <p:nvPr/>
        </p:nvSpPr>
        <p:spPr bwMode="auto">
          <a:xfrm>
            <a:off x="6439319" y="2668835"/>
            <a:ext cx="1769077" cy="722107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7" name="Freeform 22"/>
          <p:cNvSpPr/>
          <p:nvPr/>
        </p:nvSpPr>
        <p:spPr bwMode="auto">
          <a:xfrm>
            <a:off x="5169748" y="3553259"/>
            <a:ext cx="767988" cy="1775091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8" name="Freeform 23"/>
          <p:cNvSpPr/>
          <p:nvPr/>
        </p:nvSpPr>
        <p:spPr bwMode="auto">
          <a:xfrm>
            <a:off x="6788971" y="4162990"/>
            <a:ext cx="2152030" cy="1720985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9" name="Freeform 24"/>
          <p:cNvSpPr/>
          <p:nvPr/>
        </p:nvSpPr>
        <p:spPr bwMode="auto">
          <a:xfrm rot="10800000">
            <a:off x="7112729" y="5741676"/>
            <a:ext cx="1862733" cy="722107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4320591" y="3946566"/>
            <a:ext cx="1458968" cy="742916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1" name="Freeform 26"/>
          <p:cNvSpPr/>
          <p:nvPr/>
        </p:nvSpPr>
        <p:spPr bwMode="auto">
          <a:xfrm>
            <a:off x="5779558" y="2841557"/>
            <a:ext cx="743013" cy="1458778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2" name="Freeform 27"/>
          <p:cNvSpPr/>
          <p:nvPr/>
        </p:nvSpPr>
        <p:spPr bwMode="auto">
          <a:xfrm>
            <a:off x="6262413" y="1445210"/>
            <a:ext cx="747176" cy="1458778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3" name="椭圆 41"/>
          <p:cNvSpPr/>
          <p:nvPr/>
        </p:nvSpPr>
        <p:spPr>
          <a:xfrm>
            <a:off x="3972265" y="5027303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/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椭圆 42"/>
          <p:cNvSpPr/>
          <p:nvPr/>
        </p:nvSpPr>
        <p:spPr>
          <a:xfrm>
            <a:off x="4225542" y="3615932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/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椭圆 43"/>
          <p:cNvSpPr/>
          <p:nvPr/>
        </p:nvSpPr>
        <p:spPr>
          <a:xfrm>
            <a:off x="8705538" y="4077670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/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7876082" y="2371642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/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" name="椭圆 45"/>
          <p:cNvSpPr/>
          <p:nvPr/>
        </p:nvSpPr>
        <p:spPr>
          <a:xfrm>
            <a:off x="4370831" y="1739083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>
              <a:defRPr/>
            </a:pPr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470263" y="4811801"/>
            <a:ext cx="3392389" cy="8879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  <a:hlinkClick r:id="rId2"/>
              </a:rPr>
              <a:t>https://vestnikprosveshheniya.ru/</a:t>
            </a:r>
            <a:endParaRPr lang="ru-RU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Open Sans" panose="020B0606030504020204" pitchFamily="34" charset="0"/>
              </a:rPr>
              <a:t>Статьи, </a:t>
            </a:r>
          </a:p>
          <a:p>
            <a:pPr algn="r"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Open Sans" panose="020B0606030504020204" pitchFamily="34" charset="0"/>
              </a:rPr>
              <a:t>возможность публикации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Open Sans" panose="020B0606030504020204" pitchFamily="34" charset="0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448360" y="3306545"/>
            <a:ext cx="3710288" cy="8879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  <a:hlinkClick r:id="rId3"/>
              </a:rPr>
              <a:t>https://rosuchebnik.ru/</a:t>
            </a:r>
            <a:endParaRPr lang="ru-RU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Open Sans" panose="020B0606030504020204" pitchFamily="34" charset="0"/>
              </a:rPr>
              <a:t>Статьи, </a:t>
            </a:r>
            <a:r>
              <a:rPr lang="ru-RU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Open Sans" panose="020B0606030504020204" pitchFamily="34" charset="0"/>
              </a:rPr>
              <a:t>вебинары</a:t>
            </a: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Open Sans" panose="020B0606030504020204" pitchFamily="34" charset="0"/>
              </a:rPr>
              <a:t>,</a:t>
            </a:r>
          </a:p>
          <a:p>
            <a:pPr algn="r"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Open Sans" panose="020B0606030504020204" pitchFamily="34" charset="0"/>
              </a:rPr>
              <a:t> методическая помощь  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Open Sans" panose="020B0606030504020204" pitchFamily="34" charset="0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9296624" y="3841718"/>
            <a:ext cx="2895376" cy="12326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  <a:hlinkClick r:id="rId4"/>
              </a:rPr>
              <a:t>https://elibrary.ru/</a:t>
            </a:r>
            <a:endParaRPr lang="ru-RU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Научная электронная библиотека с возможностью подписки на журналы и иные периодические издания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8503739" y="2009673"/>
            <a:ext cx="3688261" cy="8017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  <a:hlinkClick r:id="rId5"/>
              </a:rPr>
              <a:t>https://cyberleninka.ru/</a:t>
            </a:r>
            <a:endParaRPr lang="ru-RU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Научная электронная библиотека (в основном статьи)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椭圆 50"/>
          <p:cNvSpPr/>
          <p:nvPr/>
        </p:nvSpPr>
        <p:spPr>
          <a:xfrm>
            <a:off x="6766386" y="1325459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/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556" y="1581725"/>
            <a:ext cx="3892687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  <a:hlinkClick r:id="rId6"/>
              </a:rPr>
              <a:t>https://human.snauka.ru/tag/pedagog</a:t>
            </a:r>
            <a:endParaRPr lang="ru-RU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ru-RU" sz="1400" dirty="0" smtClean="0"/>
              <a:t>Электронный научно-практический журнал «Гуманитарные научные исследования»</a:t>
            </a:r>
            <a:r>
              <a:rPr lang="ru-RU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ru-R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7286795" y="933015"/>
            <a:ext cx="4326085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  <a:hlinkClick r:id="rId7"/>
              </a:rPr>
              <a:t>http://www.metodkabinet.eu/bibliopedagog.html</a:t>
            </a:r>
            <a:endParaRPr lang="ru-RU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Электронная библиотека для педагогов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25" name="Group 17">
            <a:extLst>
              <a:ext uri="{FF2B5EF4-FFF2-40B4-BE49-F238E27FC236}">
                <a16:creationId xmlns=""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511193" y="177729"/>
            <a:ext cx="9837742" cy="723900"/>
            <a:chOff x="1248" y="3124"/>
            <a:chExt cx="6197" cy="456"/>
          </a:xfrm>
        </p:grpSpPr>
        <p:sp>
          <p:nvSpPr>
            <p:cNvPr id="26" name="Line 18">
              <a:extLst>
                <a:ext uri="{FF2B5EF4-FFF2-40B4-BE49-F238E27FC236}">
                  <a16:creationId xmlns=""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9">
              <a:extLst>
                <a:ext uri="{FF2B5EF4-FFF2-40B4-BE49-F238E27FC236}">
                  <a16:creationId xmlns=""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0">
              <a:extLst>
                <a:ext uri="{FF2B5EF4-FFF2-40B4-BE49-F238E27FC236}">
                  <a16:creationId xmlns=""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15" y="3124"/>
              <a:ext cx="5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Новости/статьи по актуальным вопросам образования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" name="Text Box 21">
              <a:extLst>
                <a:ext uri="{FF2B5EF4-FFF2-40B4-BE49-F238E27FC236}">
                  <a16:creationId xmlns=""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0" name="Freeform 24"/>
          <p:cNvSpPr/>
          <p:nvPr/>
        </p:nvSpPr>
        <p:spPr bwMode="auto">
          <a:xfrm>
            <a:off x="4639494" y="2236475"/>
            <a:ext cx="1862733" cy="722107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456565">
              <a:defRPr/>
            </a:pPr>
            <a:endParaRPr lang="zh-CN" altLang="en-US" sz="2400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31" name="椭圆 43"/>
          <p:cNvSpPr/>
          <p:nvPr/>
        </p:nvSpPr>
        <p:spPr>
          <a:xfrm>
            <a:off x="8688120" y="6084996"/>
            <a:ext cx="445390" cy="445332"/>
          </a:xfrm>
          <a:prstGeom prst="ellipse">
            <a:avLst/>
          </a:prstGeom>
          <a:solidFill>
            <a:srgbClr val="FC3774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456565"/>
            <a:endParaRPr lang="zh-CN" altLang="en-US" sz="2400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9296624" y="6097238"/>
            <a:ext cx="289537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Тематические </a:t>
            </a:r>
            <a:r>
              <a:rPr lang="ru-RU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подкасты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5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9"/>
          <p:cNvGrpSpPr/>
          <p:nvPr/>
        </p:nvGrpSpPr>
        <p:grpSpPr>
          <a:xfrm>
            <a:off x="5031297" y="1758674"/>
            <a:ext cx="4434102" cy="2214430"/>
            <a:chOff x="5170690" y="1991099"/>
            <a:chExt cx="4193436" cy="2094997"/>
          </a:xfrm>
        </p:grpSpPr>
        <p:sp>
          <p:nvSpPr>
            <p:cNvPr id="38" name="任意多边形 60"/>
            <p:cNvSpPr/>
            <p:nvPr/>
          </p:nvSpPr>
          <p:spPr>
            <a:xfrm rot="2700000" flipH="1">
              <a:off x="6665409" y="1089791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61"/>
            <p:cNvSpPr/>
            <p:nvPr/>
          </p:nvSpPr>
          <p:spPr>
            <a:xfrm rot="2700000" flipH="1">
              <a:off x="6368381" y="1367627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8000">
                  <a:srgbClr val="01484F"/>
                </a:gs>
                <a:gs pos="58000">
                  <a:srgbClr val="0192A1"/>
                </a:gs>
                <a:gs pos="32000">
                  <a:srgbClr val="5EB8C1"/>
                </a:gs>
                <a:gs pos="0">
                  <a:srgbClr val="01D7ED"/>
                </a:gs>
                <a:gs pos="100000">
                  <a:srgbClr val="013F45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3"/>
          <p:cNvGrpSpPr/>
          <p:nvPr/>
        </p:nvGrpSpPr>
        <p:grpSpPr>
          <a:xfrm>
            <a:off x="2509114" y="2940721"/>
            <a:ext cx="4487739" cy="2286839"/>
            <a:chOff x="2785403" y="3109394"/>
            <a:chExt cx="4244162" cy="2163501"/>
          </a:xfrm>
        </p:grpSpPr>
        <p:sp>
          <p:nvSpPr>
            <p:cNvPr id="42" name="任意多边形 64"/>
            <p:cNvSpPr/>
            <p:nvPr/>
          </p:nvSpPr>
          <p:spPr>
            <a:xfrm rot="2700000" flipV="1">
              <a:off x="3686711" y="2574178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3" name="任意多边形 65"/>
            <p:cNvSpPr/>
            <p:nvPr/>
          </p:nvSpPr>
          <p:spPr>
            <a:xfrm rot="2700000" flipV="1">
              <a:off x="4311096" y="1911703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53000">
                  <a:srgbClr val="77448C"/>
                </a:gs>
                <a:gs pos="23000">
                  <a:srgbClr val="3E2349"/>
                </a:gs>
                <a:gs pos="0">
                  <a:srgbClr val="3C2246"/>
                </a:gs>
                <a:gs pos="84000">
                  <a:srgbClr val="AA78BE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67"/>
          <p:cNvGrpSpPr/>
          <p:nvPr/>
        </p:nvGrpSpPr>
        <p:grpSpPr>
          <a:xfrm>
            <a:off x="3492365" y="844419"/>
            <a:ext cx="2238583" cy="4394655"/>
            <a:chOff x="3715286" y="1126154"/>
            <a:chExt cx="2117081" cy="4157634"/>
          </a:xfrm>
        </p:grpSpPr>
        <p:sp>
          <p:nvSpPr>
            <p:cNvPr id="46" name="任意多边形 68"/>
            <p:cNvSpPr/>
            <p:nvPr/>
          </p:nvSpPr>
          <p:spPr>
            <a:xfrm rot="18900000">
              <a:off x="3715286" y="1126154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7" name="任意多边形 69"/>
            <p:cNvSpPr/>
            <p:nvPr/>
          </p:nvSpPr>
          <p:spPr>
            <a:xfrm rot="18900000">
              <a:off x="4311589" y="1367628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B850"/>
                </a:gs>
                <a:gs pos="34000">
                  <a:srgbClr val="FFA015"/>
                </a:gs>
                <a:gs pos="0">
                  <a:srgbClr val="EE8E00"/>
                </a:gs>
                <a:gs pos="89000">
                  <a:srgbClr val="FFC67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48" name="文本框 4"/>
            <p:cNvSpPr txBox="1"/>
            <p:nvPr/>
          </p:nvSpPr>
          <p:spPr>
            <a:xfrm rot="2700000">
              <a:off x="3640258" y="2387058"/>
              <a:ext cx="1695452" cy="43660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 smtClean="0">
                  <a:solidFill>
                    <a:prstClr val="white"/>
                  </a:solidFill>
                  <a:effectLst>
                    <a:innerShdw blurRad="25400" dist="254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……..</a:t>
              </a:r>
              <a:endParaRPr lang="zh-CN" altLang="en-US" sz="2400" b="1" dirty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1"/>
          <p:cNvGrpSpPr/>
          <p:nvPr/>
        </p:nvGrpSpPr>
        <p:grpSpPr>
          <a:xfrm>
            <a:off x="6297205" y="1674753"/>
            <a:ext cx="2235303" cy="4507335"/>
            <a:chOff x="6367888" y="1911704"/>
            <a:chExt cx="2113980" cy="4264236"/>
          </a:xfrm>
        </p:grpSpPr>
        <p:sp>
          <p:nvSpPr>
            <p:cNvPr id="50" name="任意多边形 72"/>
            <p:cNvSpPr/>
            <p:nvPr/>
          </p:nvSpPr>
          <p:spPr>
            <a:xfrm rot="18900000" flipH="1" flipV="1">
              <a:off x="6684459" y="2575915"/>
              <a:ext cx="1797409" cy="3600025"/>
            </a:xfrm>
            <a:custGeom>
              <a:avLst/>
              <a:gdLst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898813 h 2887114"/>
                <a:gd name="connsiteX19" fmla="*/ 256150 w 1520778"/>
                <a:gd name="connsiteY19" fmla="*/ 2323543 h 2887114"/>
                <a:gd name="connsiteX20" fmla="*/ 255573 w 1520778"/>
                <a:gd name="connsiteY20" fmla="*/ 2323543 h 2887114"/>
                <a:gd name="connsiteX0" fmla="*/ 255574 w 1520778"/>
                <a:gd name="connsiteY0" fmla="*/ 2887114 h 2887114"/>
                <a:gd name="connsiteX1" fmla="*/ 1264783 w 1520778"/>
                <a:gd name="connsiteY1" fmla="*/ 2887114 h 2887114"/>
                <a:gd name="connsiteX2" fmla="*/ 1264783 w 1520778"/>
                <a:gd name="connsiteY2" fmla="*/ 2323543 h 2887114"/>
                <a:gd name="connsiteX3" fmla="*/ 1264628 w 1520778"/>
                <a:gd name="connsiteY3" fmla="*/ 2323543 h 2887114"/>
                <a:gd name="connsiteX4" fmla="*/ 1264627 w 1520778"/>
                <a:gd name="connsiteY4" fmla="*/ 898812 h 2887114"/>
                <a:gd name="connsiteX5" fmla="*/ 1272244 w 1520778"/>
                <a:gd name="connsiteY5" fmla="*/ 906947 h 2887114"/>
                <a:gd name="connsiteX6" fmla="*/ 1478137 w 1520778"/>
                <a:gd name="connsiteY6" fmla="*/ 906946 h 2887114"/>
                <a:gd name="connsiteX7" fmla="*/ 1478137 w 1520778"/>
                <a:gd name="connsiteY7" fmla="*/ 687063 h 2887114"/>
                <a:gd name="connsiteX8" fmla="*/ 1464592 w 1520778"/>
                <a:gd name="connsiteY8" fmla="*/ 672597 h 2887114"/>
                <a:gd name="connsiteX9" fmla="*/ 1457674 w 1520778"/>
                <a:gd name="connsiteY9" fmla="*/ 663080 h 2887114"/>
                <a:gd name="connsiteX10" fmla="*/ 890811 w 1520778"/>
                <a:gd name="connsiteY10" fmla="*/ 57693 h 2887114"/>
                <a:gd name="connsiteX11" fmla="*/ 760389 w 1520778"/>
                <a:gd name="connsiteY11" fmla="*/ 0 h 2887114"/>
                <a:gd name="connsiteX12" fmla="*/ 629968 w 1520778"/>
                <a:gd name="connsiteY12" fmla="*/ 57693 h 2887114"/>
                <a:gd name="connsiteX13" fmla="*/ 63103 w 1520778"/>
                <a:gd name="connsiteY13" fmla="*/ 663080 h 2887114"/>
                <a:gd name="connsiteX14" fmla="*/ 56184 w 1520778"/>
                <a:gd name="connsiteY14" fmla="*/ 672600 h 2887114"/>
                <a:gd name="connsiteX15" fmla="*/ 42642 w 1520778"/>
                <a:gd name="connsiteY15" fmla="*/ 687063 h 2887114"/>
                <a:gd name="connsiteX16" fmla="*/ 42642 w 1520778"/>
                <a:gd name="connsiteY16" fmla="*/ 906946 h 2887114"/>
                <a:gd name="connsiteX17" fmla="*/ 248534 w 1520778"/>
                <a:gd name="connsiteY17" fmla="*/ 906947 h 2887114"/>
                <a:gd name="connsiteX18" fmla="*/ 256150 w 1520778"/>
                <a:gd name="connsiteY18" fmla="*/ 2323543 h 2887114"/>
                <a:gd name="connsiteX19" fmla="*/ 255573 w 1520778"/>
                <a:gd name="connsiteY19" fmla="*/ 2323543 h 2887114"/>
                <a:gd name="connsiteX20" fmla="*/ 255574 w 1520778"/>
                <a:gd name="connsiteY20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264715 w 1513249"/>
                <a:gd name="connsiteY5" fmla="*/ 906947 h 2887114"/>
                <a:gd name="connsiteX6" fmla="*/ 1470608 w 1513249"/>
                <a:gd name="connsiteY6" fmla="*/ 906946 h 2887114"/>
                <a:gd name="connsiteX7" fmla="*/ 1470608 w 1513249"/>
                <a:gd name="connsiteY7" fmla="*/ 687063 h 2887114"/>
                <a:gd name="connsiteX8" fmla="*/ 1457063 w 1513249"/>
                <a:gd name="connsiteY8" fmla="*/ 672597 h 2887114"/>
                <a:gd name="connsiteX9" fmla="*/ 1450145 w 1513249"/>
                <a:gd name="connsiteY9" fmla="*/ 663080 h 2887114"/>
                <a:gd name="connsiteX10" fmla="*/ 883282 w 1513249"/>
                <a:gd name="connsiteY10" fmla="*/ 57693 h 2887114"/>
                <a:gd name="connsiteX11" fmla="*/ 752860 w 1513249"/>
                <a:gd name="connsiteY11" fmla="*/ 0 h 2887114"/>
                <a:gd name="connsiteX12" fmla="*/ 622439 w 1513249"/>
                <a:gd name="connsiteY12" fmla="*/ 57693 h 2887114"/>
                <a:gd name="connsiteX13" fmla="*/ 55574 w 1513249"/>
                <a:gd name="connsiteY13" fmla="*/ 663080 h 2887114"/>
                <a:gd name="connsiteX14" fmla="*/ 48655 w 1513249"/>
                <a:gd name="connsiteY14" fmla="*/ 672600 h 2887114"/>
                <a:gd name="connsiteX15" fmla="*/ 35113 w 1513249"/>
                <a:gd name="connsiteY15" fmla="*/ 687063 h 2887114"/>
                <a:gd name="connsiteX16" fmla="*/ 35113 w 1513249"/>
                <a:gd name="connsiteY16" fmla="*/ 906946 h 2887114"/>
                <a:gd name="connsiteX17" fmla="*/ 248621 w 1513249"/>
                <a:gd name="connsiteY17" fmla="*/ 2323543 h 2887114"/>
                <a:gd name="connsiteX18" fmla="*/ 248044 w 1513249"/>
                <a:gd name="connsiteY18" fmla="*/ 2323543 h 2887114"/>
                <a:gd name="connsiteX19" fmla="*/ 248045 w 1513249"/>
                <a:gd name="connsiteY19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257098 w 1513249"/>
                <a:gd name="connsiteY4" fmla="*/ 898812 h 2887114"/>
                <a:gd name="connsiteX5" fmla="*/ 1470608 w 1513249"/>
                <a:gd name="connsiteY5" fmla="*/ 906946 h 2887114"/>
                <a:gd name="connsiteX6" fmla="*/ 1470608 w 1513249"/>
                <a:gd name="connsiteY6" fmla="*/ 687063 h 2887114"/>
                <a:gd name="connsiteX7" fmla="*/ 1457063 w 1513249"/>
                <a:gd name="connsiteY7" fmla="*/ 672597 h 2887114"/>
                <a:gd name="connsiteX8" fmla="*/ 1450145 w 1513249"/>
                <a:gd name="connsiteY8" fmla="*/ 663080 h 2887114"/>
                <a:gd name="connsiteX9" fmla="*/ 883282 w 1513249"/>
                <a:gd name="connsiteY9" fmla="*/ 57693 h 2887114"/>
                <a:gd name="connsiteX10" fmla="*/ 752860 w 1513249"/>
                <a:gd name="connsiteY10" fmla="*/ 0 h 2887114"/>
                <a:gd name="connsiteX11" fmla="*/ 622439 w 1513249"/>
                <a:gd name="connsiteY11" fmla="*/ 57693 h 2887114"/>
                <a:gd name="connsiteX12" fmla="*/ 55574 w 1513249"/>
                <a:gd name="connsiteY12" fmla="*/ 663080 h 2887114"/>
                <a:gd name="connsiteX13" fmla="*/ 48655 w 1513249"/>
                <a:gd name="connsiteY13" fmla="*/ 672600 h 2887114"/>
                <a:gd name="connsiteX14" fmla="*/ 35113 w 1513249"/>
                <a:gd name="connsiteY14" fmla="*/ 687063 h 2887114"/>
                <a:gd name="connsiteX15" fmla="*/ 35113 w 1513249"/>
                <a:gd name="connsiteY15" fmla="*/ 906946 h 2887114"/>
                <a:gd name="connsiteX16" fmla="*/ 248621 w 1513249"/>
                <a:gd name="connsiteY16" fmla="*/ 2323543 h 2887114"/>
                <a:gd name="connsiteX17" fmla="*/ 248044 w 1513249"/>
                <a:gd name="connsiteY17" fmla="*/ 2323543 h 2887114"/>
                <a:gd name="connsiteX18" fmla="*/ 248045 w 1513249"/>
                <a:gd name="connsiteY18" fmla="*/ 2887114 h 2887114"/>
                <a:gd name="connsiteX0" fmla="*/ 248045 w 1513249"/>
                <a:gd name="connsiteY0" fmla="*/ 2887114 h 2887114"/>
                <a:gd name="connsiteX1" fmla="*/ 1257254 w 1513249"/>
                <a:gd name="connsiteY1" fmla="*/ 2887114 h 2887114"/>
                <a:gd name="connsiteX2" fmla="*/ 1257254 w 1513249"/>
                <a:gd name="connsiteY2" fmla="*/ 2323543 h 2887114"/>
                <a:gd name="connsiteX3" fmla="*/ 1257099 w 1513249"/>
                <a:gd name="connsiteY3" fmla="*/ 2323543 h 2887114"/>
                <a:gd name="connsiteX4" fmla="*/ 1470608 w 1513249"/>
                <a:gd name="connsiteY4" fmla="*/ 906946 h 2887114"/>
                <a:gd name="connsiteX5" fmla="*/ 1470608 w 1513249"/>
                <a:gd name="connsiteY5" fmla="*/ 687063 h 2887114"/>
                <a:gd name="connsiteX6" fmla="*/ 1457063 w 1513249"/>
                <a:gd name="connsiteY6" fmla="*/ 672597 h 2887114"/>
                <a:gd name="connsiteX7" fmla="*/ 1450145 w 1513249"/>
                <a:gd name="connsiteY7" fmla="*/ 663080 h 2887114"/>
                <a:gd name="connsiteX8" fmla="*/ 883282 w 1513249"/>
                <a:gd name="connsiteY8" fmla="*/ 57693 h 2887114"/>
                <a:gd name="connsiteX9" fmla="*/ 752860 w 1513249"/>
                <a:gd name="connsiteY9" fmla="*/ 0 h 2887114"/>
                <a:gd name="connsiteX10" fmla="*/ 622439 w 1513249"/>
                <a:gd name="connsiteY10" fmla="*/ 57693 h 2887114"/>
                <a:gd name="connsiteX11" fmla="*/ 55574 w 1513249"/>
                <a:gd name="connsiteY11" fmla="*/ 663080 h 2887114"/>
                <a:gd name="connsiteX12" fmla="*/ 48655 w 1513249"/>
                <a:gd name="connsiteY12" fmla="*/ 672600 h 2887114"/>
                <a:gd name="connsiteX13" fmla="*/ 35113 w 1513249"/>
                <a:gd name="connsiteY13" fmla="*/ 687063 h 2887114"/>
                <a:gd name="connsiteX14" fmla="*/ 35113 w 1513249"/>
                <a:gd name="connsiteY14" fmla="*/ 906946 h 2887114"/>
                <a:gd name="connsiteX15" fmla="*/ 248621 w 1513249"/>
                <a:gd name="connsiteY15" fmla="*/ 2323543 h 2887114"/>
                <a:gd name="connsiteX16" fmla="*/ 248044 w 1513249"/>
                <a:gd name="connsiteY16" fmla="*/ 2323543 h 2887114"/>
                <a:gd name="connsiteX17" fmla="*/ 248045 w 1513249"/>
                <a:gd name="connsiteY17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1415032 w 1478136"/>
                <a:gd name="connsiteY7" fmla="*/ 663080 h 2887114"/>
                <a:gd name="connsiteX8" fmla="*/ 848169 w 1478136"/>
                <a:gd name="connsiteY8" fmla="*/ 57693 h 2887114"/>
                <a:gd name="connsiteX9" fmla="*/ 717747 w 1478136"/>
                <a:gd name="connsiteY9" fmla="*/ 0 h 2887114"/>
                <a:gd name="connsiteX10" fmla="*/ 587326 w 1478136"/>
                <a:gd name="connsiteY10" fmla="*/ 57693 h 2887114"/>
                <a:gd name="connsiteX11" fmla="*/ 20461 w 1478136"/>
                <a:gd name="connsiteY11" fmla="*/ 663080 h 2887114"/>
                <a:gd name="connsiteX12" fmla="*/ 13542 w 1478136"/>
                <a:gd name="connsiteY12" fmla="*/ 672600 h 2887114"/>
                <a:gd name="connsiteX13" fmla="*/ 0 w 1478136"/>
                <a:gd name="connsiteY13" fmla="*/ 906946 h 2887114"/>
                <a:gd name="connsiteX14" fmla="*/ 213508 w 1478136"/>
                <a:gd name="connsiteY14" fmla="*/ 2323543 h 2887114"/>
                <a:gd name="connsiteX15" fmla="*/ 212931 w 1478136"/>
                <a:gd name="connsiteY15" fmla="*/ 2323543 h 2887114"/>
                <a:gd name="connsiteX16" fmla="*/ 212932 w 1478136"/>
                <a:gd name="connsiteY16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1421950 w 1478136"/>
                <a:gd name="connsiteY6" fmla="*/ 672597 h 2887114"/>
                <a:gd name="connsiteX7" fmla="*/ 848169 w 1478136"/>
                <a:gd name="connsiteY7" fmla="*/ 57693 h 2887114"/>
                <a:gd name="connsiteX8" fmla="*/ 717747 w 1478136"/>
                <a:gd name="connsiteY8" fmla="*/ 0 h 2887114"/>
                <a:gd name="connsiteX9" fmla="*/ 587326 w 1478136"/>
                <a:gd name="connsiteY9" fmla="*/ 57693 h 2887114"/>
                <a:gd name="connsiteX10" fmla="*/ 20461 w 1478136"/>
                <a:gd name="connsiteY10" fmla="*/ 663080 h 2887114"/>
                <a:gd name="connsiteX11" fmla="*/ 13542 w 1478136"/>
                <a:gd name="connsiteY11" fmla="*/ 672600 h 2887114"/>
                <a:gd name="connsiteX12" fmla="*/ 0 w 1478136"/>
                <a:gd name="connsiteY12" fmla="*/ 906946 h 2887114"/>
                <a:gd name="connsiteX13" fmla="*/ 213508 w 1478136"/>
                <a:gd name="connsiteY13" fmla="*/ 2323543 h 2887114"/>
                <a:gd name="connsiteX14" fmla="*/ 212931 w 1478136"/>
                <a:gd name="connsiteY14" fmla="*/ 2323543 h 2887114"/>
                <a:gd name="connsiteX15" fmla="*/ 212932 w 1478136"/>
                <a:gd name="connsiteY15" fmla="*/ 2887114 h 2887114"/>
                <a:gd name="connsiteX0" fmla="*/ 212932 w 1478136"/>
                <a:gd name="connsiteY0" fmla="*/ 2887114 h 2887114"/>
                <a:gd name="connsiteX1" fmla="*/ 1222141 w 1478136"/>
                <a:gd name="connsiteY1" fmla="*/ 2887114 h 2887114"/>
                <a:gd name="connsiteX2" fmla="*/ 1222141 w 1478136"/>
                <a:gd name="connsiteY2" fmla="*/ 2323543 h 2887114"/>
                <a:gd name="connsiteX3" fmla="*/ 1221986 w 1478136"/>
                <a:gd name="connsiteY3" fmla="*/ 2323543 h 2887114"/>
                <a:gd name="connsiteX4" fmla="*/ 1435495 w 1478136"/>
                <a:gd name="connsiteY4" fmla="*/ 906946 h 2887114"/>
                <a:gd name="connsiteX5" fmla="*/ 1435495 w 1478136"/>
                <a:gd name="connsiteY5" fmla="*/ 687063 h 2887114"/>
                <a:gd name="connsiteX6" fmla="*/ 848169 w 1478136"/>
                <a:gd name="connsiteY6" fmla="*/ 57693 h 2887114"/>
                <a:gd name="connsiteX7" fmla="*/ 717747 w 1478136"/>
                <a:gd name="connsiteY7" fmla="*/ 0 h 2887114"/>
                <a:gd name="connsiteX8" fmla="*/ 587326 w 1478136"/>
                <a:gd name="connsiteY8" fmla="*/ 57693 h 2887114"/>
                <a:gd name="connsiteX9" fmla="*/ 20461 w 1478136"/>
                <a:gd name="connsiteY9" fmla="*/ 663080 h 2887114"/>
                <a:gd name="connsiteX10" fmla="*/ 13542 w 1478136"/>
                <a:gd name="connsiteY10" fmla="*/ 672600 h 2887114"/>
                <a:gd name="connsiteX11" fmla="*/ 0 w 1478136"/>
                <a:gd name="connsiteY11" fmla="*/ 906946 h 2887114"/>
                <a:gd name="connsiteX12" fmla="*/ 213508 w 1478136"/>
                <a:gd name="connsiteY12" fmla="*/ 2323543 h 2887114"/>
                <a:gd name="connsiteX13" fmla="*/ 212931 w 1478136"/>
                <a:gd name="connsiteY13" fmla="*/ 2323543 h 2887114"/>
                <a:gd name="connsiteX14" fmla="*/ 212932 w 1478136"/>
                <a:gd name="connsiteY14" fmla="*/ 2887114 h 2887114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13542 w 1435495"/>
                <a:gd name="connsiteY9" fmla="*/ 701172 h 2915686"/>
                <a:gd name="connsiteX10" fmla="*/ 0 w 1435495"/>
                <a:gd name="connsiteY10" fmla="*/ 935518 h 2915686"/>
                <a:gd name="connsiteX11" fmla="*/ 213508 w 1435495"/>
                <a:gd name="connsiteY11" fmla="*/ 2352115 h 2915686"/>
                <a:gd name="connsiteX12" fmla="*/ 212931 w 1435495"/>
                <a:gd name="connsiteY12" fmla="*/ 2352115 h 2915686"/>
                <a:gd name="connsiteX13" fmla="*/ 212932 w 1435495"/>
                <a:gd name="connsiteY13" fmla="*/ 2915686 h 2915686"/>
                <a:gd name="connsiteX0" fmla="*/ 212932 w 1435495"/>
                <a:gd name="connsiteY0" fmla="*/ 2915686 h 2915686"/>
                <a:gd name="connsiteX1" fmla="*/ 1222141 w 1435495"/>
                <a:gd name="connsiteY1" fmla="*/ 2915686 h 2915686"/>
                <a:gd name="connsiteX2" fmla="*/ 1222141 w 1435495"/>
                <a:gd name="connsiteY2" fmla="*/ 2352115 h 2915686"/>
                <a:gd name="connsiteX3" fmla="*/ 1221986 w 1435495"/>
                <a:gd name="connsiteY3" fmla="*/ 2352115 h 2915686"/>
                <a:gd name="connsiteX4" fmla="*/ 1435495 w 1435495"/>
                <a:gd name="connsiteY4" fmla="*/ 935518 h 2915686"/>
                <a:gd name="connsiteX5" fmla="*/ 848169 w 1435495"/>
                <a:gd name="connsiteY5" fmla="*/ 86265 h 2915686"/>
                <a:gd name="connsiteX6" fmla="*/ 717747 w 1435495"/>
                <a:gd name="connsiteY6" fmla="*/ 28572 h 2915686"/>
                <a:gd name="connsiteX7" fmla="*/ 587326 w 1435495"/>
                <a:gd name="connsiteY7" fmla="*/ 86265 h 2915686"/>
                <a:gd name="connsiteX8" fmla="*/ 20461 w 1435495"/>
                <a:gd name="connsiteY8" fmla="*/ 691652 h 2915686"/>
                <a:gd name="connsiteX9" fmla="*/ 0 w 1435495"/>
                <a:gd name="connsiteY9" fmla="*/ 935518 h 2915686"/>
                <a:gd name="connsiteX10" fmla="*/ 213508 w 1435495"/>
                <a:gd name="connsiteY10" fmla="*/ 2352115 h 2915686"/>
                <a:gd name="connsiteX11" fmla="*/ 212931 w 1435495"/>
                <a:gd name="connsiteY11" fmla="*/ 2352115 h 2915686"/>
                <a:gd name="connsiteX12" fmla="*/ 212932 w 1435495"/>
                <a:gd name="connsiteY12" fmla="*/ 2915686 h 291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5495" h="2915686">
                  <a:moveTo>
                    <a:pt x="212932" y="2915686"/>
                  </a:moveTo>
                  <a:lnTo>
                    <a:pt x="1222141" y="2915686"/>
                  </a:lnTo>
                  <a:lnTo>
                    <a:pt x="1222141" y="2352115"/>
                  </a:lnTo>
                  <a:lnTo>
                    <a:pt x="1221986" y="2352115"/>
                  </a:lnTo>
                  <a:cubicBezTo>
                    <a:pt x="1257545" y="2116016"/>
                    <a:pt x="1399910" y="1208265"/>
                    <a:pt x="1435495" y="935518"/>
                  </a:cubicBezTo>
                  <a:cubicBezTo>
                    <a:pt x="1373192" y="557876"/>
                    <a:pt x="967794" y="237423"/>
                    <a:pt x="848169" y="86265"/>
                  </a:cubicBezTo>
                  <a:cubicBezTo>
                    <a:pt x="728544" y="-64893"/>
                    <a:pt x="764951" y="28571"/>
                    <a:pt x="717747" y="28572"/>
                  </a:cubicBezTo>
                  <a:cubicBezTo>
                    <a:pt x="670544" y="28571"/>
                    <a:pt x="623340" y="47803"/>
                    <a:pt x="587326" y="86265"/>
                  </a:cubicBezTo>
                  <a:lnTo>
                    <a:pt x="20461" y="691652"/>
                  </a:lnTo>
                  <a:lnTo>
                    <a:pt x="0" y="935518"/>
                  </a:lnTo>
                  <a:cubicBezTo>
                    <a:pt x="35585" y="1208265"/>
                    <a:pt x="178020" y="2116016"/>
                    <a:pt x="213508" y="2352115"/>
                  </a:cubicBezTo>
                  <a:lnTo>
                    <a:pt x="212931" y="2352115"/>
                  </a:lnTo>
                  <a:cubicBezTo>
                    <a:pt x="212931" y="2539972"/>
                    <a:pt x="212932" y="2727829"/>
                    <a:pt x="212932" y="2915686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tx1">
                    <a:alpha val="10000"/>
                  </a:schemeClr>
                </a:gs>
                <a:gs pos="0">
                  <a:srgbClr val="3C2246">
                    <a:alpha val="33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73"/>
            <p:cNvSpPr/>
            <p:nvPr/>
          </p:nvSpPr>
          <p:spPr>
            <a:xfrm rot="18900000" flipH="1" flipV="1">
              <a:off x="6367888" y="1911704"/>
              <a:ext cx="1520778" cy="3916160"/>
            </a:xfrm>
            <a:custGeom>
              <a:avLst/>
              <a:gdLst>
                <a:gd name="connsiteX0" fmla="*/ 1204282 w 2055930"/>
                <a:gd name="connsiteY0" fmla="*/ 77995 h 5294232"/>
                <a:gd name="connsiteX1" fmla="*/ 1970620 w 2055930"/>
                <a:gd name="connsiteY1" fmla="*/ 896414 h 5294232"/>
                <a:gd name="connsiteX2" fmla="*/ 1979972 w 2055930"/>
                <a:gd name="connsiteY2" fmla="*/ 909280 h 5294232"/>
                <a:gd name="connsiteX3" fmla="*/ 1998283 w 2055930"/>
                <a:gd name="connsiteY3" fmla="*/ 928836 h 5294232"/>
                <a:gd name="connsiteX4" fmla="*/ 1998283 w 2055930"/>
                <a:gd name="connsiteY4" fmla="*/ 1226095 h 5294232"/>
                <a:gd name="connsiteX5" fmla="*/ 1719939 w 2055930"/>
                <a:gd name="connsiteY5" fmla="*/ 1226095 h 5294232"/>
                <a:gd name="connsiteX6" fmla="*/ 1709641 w 2055930"/>
                <a:gd name="connsiteY6" fmla="*/ 1215098 h 5294232"/>
                <a:gd name="connsiteX7" fmla="*/ 1709642 w 2055930"/>
                <a:gd name="connsiteY7" fmla="*/ 3141183 h 5294232"/>
                <a:gd name="connsiteX8" fmla="*/ 1709852 w 2055930"/>
                <a:gd name="connsiteY8" fmla="*/ 3141183 h 5294232"/>
                <a:gd name="connsiteX9" fmla="*/ 1709852 w 2055930"/>
                <a:gd name="connsiteY9" fmla="*/ 5294232 h 5294232"/>
                <a:gd name="connsiteX10" fmla="*/ 345508 w 2055930"/>
                <a:gd name="connsiteY10" fmla="*/ 3929889 h 5294232"/>
                <a:gd name="connsiteX11" fmla="*/ 345508 w 2055930"/>
                <a:gd name="connsiteY11" fmla="*/ 3141183 h 5294232"/>
                <a:gd name="connsiteX12" fmla="*/ 346288 w 2055930"/>
                <a:gd name="connsiteY12" fmla="*/ 3141183 h 5294232"/>
                <a:gd name="connsiteX13" fmla="*/ 346287 w 2055930"/>
                <a:gd name="connsiteY13" fmla="*/ 1215100 h 5294232"/>
                <a:gd name="connsiteX14" fmla="*/ 335992 w 2055930"/>
                <a:gd name="connsiteY14" fmla="*/ 1226095 h 5294232"/>
                <a:gd name="connsiteX15" fmla="*/ 57647 w 2055930"/>
                <a:gd name="connsiteY15" fmla="*/ 1226095 h 5294232"/>
                <a:gd name="connsiteX16" fmla="*/ 57647 w 2055930"/>
                <a:gd name="connsiteY16" fmla="*/ 928836 h 5294232"/>
                <a:gd name="connsiteX17" fmla="*/ 75954 w 2055930"/>
                <a:gd name="connsiteY17" fmla="*/ 909284 h 5294232"/>
                <a:gd name="connsiteX18" fmla="*/ 85309 w 2055930"/>
                <a:gd name="connsiteY18" fmla="*/ 896413 h 5294232"/>
                <a:gd name="connsiteX19" fmla="*/ 851649 w 2055930"/>
                <a:gd name="connsiteY19" fmla="*/ 77995 h 5294232"/>
                <a:gd name="connsiteX20" fmla="*/ 1027965 w 2055930"/>
                <a:gd name="connsiteY20" fmla="*/ 0 h 5294232"/>
                <a:gd name="connsiteX21" fmla="*/ 1204282 w 2055930"/>
                <a:gd name="connsiteY21" fmla="*/ 77995 h 52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930" h="5294232">
                  <a:moveTo>
                    <a:pt x="1204282" y="77995"/>
                  </a:moveTo>
                  <a:lnTo>
                    <a:pt x="1970620" y="896414"/>
                  </a:lnTo>
                  <a:lnTo>
                    <a:pt x="1979972" y="909280"/>
                  </a:lnTo>
                  <a:lnTo>
                    <a:pt x="1998283" y="928836"/>
                  </a:lnTo>
                  <a:cubicBezTo>
                    <a:pt x="2075146" y="1010922"/>
                    <a:pt x="2075146" y="1144010"/>
                    <a:pt x="1998283" y="1226095"/>
                  </a:cubicBezTo>
                  <a:cubicBezTo>
                    <a:pt x="1921420" y="1308181"/>
                    <a:pt x="1796802" y="1308181"/>
                    <a:pt x="1719939" y="1226095"/>
                  </a:cubicBezTo>
                  <a:lnTo>
                    <a:pt x="1709641" y="1215098"/>
                  </a:lnTo>
                  <a:lnTo>
                    <a:pt x="1709642" y="3141183"/>
                  </a:lnTo>
                  <a:lnTo>
                    <a:pt x="1709852" y="3141183"/>
                  </a:lnTo>
                  <a:lnTo>
                    <a:pt x="1709852" y="5294232"/>
                  </a:lnTo>
                  <a:lnTo>
                    <a:pt x="345508" y="3929889"/>
                  </a:lnTo>
                  <a:lnTo>
                    <a:pt x="345508" y="3141183"/>
                  </a:lnTo>
                  <a:lnTo>
                    <a:pt x="346288" y="3141183"/>
                  </a:lnTo>
                  <a:lnTo>
                    <a:pt x="346287" y="1215100"/>
                  </a:lnTo>
                  <a:lnTo>
                    <a:pt x="335992" y="1226095"/>
                  </a:lnTo>
                  <a:cubicBezTo>
                    <a:pt x="259128" y="1308181"/>
                    <a:pt x="134510" y="1308181"/>
                    <a:pt x="57647" y="1226095"/>
                  </a:cubicBezTo>
                  <a:cubicBezTo>
                    <a:pt x="-19216" y="1144009"/>
                    <a:pt x="-19216" y="1010922"/>
                    <a:pt x="57647" y="928836"/>
                  </a:cubicBezTo>
                  <a:lnTo>
                    <a:pt x="75954" y="909284"/>
                  </a:lnTo>
                  <a:lnTo>
                    <a:pt x="85309" y="896413"/>
                  </a:lnTo>
                  <a:lnTo>
                    <a:pt x="851649" y="77995"/>
                  </a:lnTo>
                  <a:cubicBezTo>
                    <a:pt x="900337" y="25998"/>
                    <a:pt x="964152" y="-1"/>
                    <a:pt x="1027965" y="0"/>
                  </a:cubicBezTo>
                  <a:cubicBezTo>
                    <a:pt x="1091779" y="-1"/>
                    <a:pt x="1155594" y="25998"/>
                    <a:pt x="1204282" y="77995"/>
                  </a:cubicBezTo>
                  <a:close/>
                </a:path>
              </a:pathLst>
            </a:custGeom>
            <a:gradFill>
              <a:gsLst>
                <a:gs pos="75000">
                  <a:srgbClr val="E34F4F"/>
                </a:gs>
                <a:gs pos="52000">
                  <a:srgbClr val="E87071"/>
                </a:gs>
                <a:gs pos="0">
                  <a:srgbClr val="EF9B9B"/>
                </a:gs>
                <a:gs pos="100000">
                  <a:srgbClr val="E24A4A"/>
                </a:gs>
              </a:gsLst>
              <a:lin ang="162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8868294" y="1748087"/>
            <a:ext cx="434927" cy="336188"/>
            <a:chOff x="3494" y="1896"/>
            <a:chExt cx="688" cy="532"/>
          </a:xfrm>
          <a:solidFill>
            <a:srgbClr val="01ACBE"/>
          </a:solidFill>
        </p:grpSpPr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4124" y="2007"/>
              <a:ext cx="58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3608" y="1896"/>
              <a:ext cx="459" cy="532"/>
            </a:xfrm>
            <a:custGeom>
              <a:avLst/>
              <a:gdLst>
                <a:gd name="T0" fmla="*/ 176 w 192"/>
                <a:gd name="T1" fmla="*/ 46 h 222"/>
                <a:gd name="T2" fmla="*/ 132 w 192"/>
                <a:gd name="T3" fmla="*/ 0 h 222"/>
                <a:gd name="T4" fmla="*/ 60 w 192"/>
                <a:gd name="T5" fmla="*/ 0 h 222"/>
                <a:gd name="T6" fmla="*/ 18 w 192"/>
                <a:gd name="T7" fmla="*/ 46 h 222"/>
                <a:gd name="T8" fmla="*/ 0 w 192"/>
                <a:gd name="T9" fmla="*/ 46 h 222"/>
                <a:gd name="T10" fmla="*/ 0 w 192"/>
                <a:gd name="T11" fmla="*/ 222 h 222"/>
                <a:gd name="T12" fmla="*/ 192 w 192"/>
                <a:gd name="T13" fmla="*/ 222 h 222"/>
                <a:gd name="T14" fmla="*/ 192 w 192"/>
                <a:gd name="T15" fmla="*/ 46 h 222"/>
                <a:gd name="T16" fmla="*/ 176 w 192"/>
                <a:gd name="T17" fmla="*/ 46 h 222"/>
                <a:gd name="T18" fmla="*/ 113 w 192"/>
                <a:gd name="T19" fmla="*/ 42 h 222"/>
                <a:gd name="T20" fmla="*/ 77 w 192"/>
                <a:gd name="T21" fmla="*/ 42 h 222"/>
                <a:gd name="T22" fmla="*/ 67 w 192"/>
                <a:gd name="T23" fmla="*/ 31 h 222"/>
                <a:gd name="T24" fmla="*/ 77 w 192"/>
                <a:gd name="T25" fmla="*/ 20 h 222"/>
                <a:gd name="T26" fmla="*/ 113 w 192"/>
                <a:gd name="T27" fmla="*/ 20 h 222"/>
                <a:gd name="T28" fmla="*/ 124 w 192"/>
                <a:gd name="T29" fmla="*/ 31 h 222"/>
                <a:gd name="T30" fmla="*/ 113 w 192"/>
                <a:gd name="T3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22">
                  <a:moveTo>
                    <a:pt x="176" y="46"/>
                  </a:moveTo>
                  <a:cubicBezTo>
                    <a:pt x="166" y="26"/>
                    <a:pt x="148" y="0"/>
                    <a:pt x="13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29" y="25"/>
                    <a:pt x="1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92" y="222"/>
                    <a:pt x="192" y="222"/>
                    <a:pt x="192" y="222"/>
                  </a:cubicBezTo>
                  <a:cubicBezTo>
                    <a:pt x="192" y="46"/>
                    <a:pt x="192" y="46"/>
                    <a:pt x="192" y="46"/>
                  </a:cubicBezTo>
                  <a:lnTo>
                    <a:pt x="176" y="46"/>
                  </a:lnTo>
                  <a:close/>
                  <a:moveTo>
                    <a:pt x="113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2" y="42"/>
                    <a:pt x="67" y="37"/>
                    <a:pt x="67" y="31"/>
                  </a:cubicBezTo>
                  <a:cubicBezTo>
                    <a:pt x="67" y="25"/>
                    <a:pt x="72" y="20"/>
                    <a:pt x="77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9" y="20"/>
                    <a:pt x="124" y="25"/>
                    <a:pt x="124" y="31"/>
                  </a:cubicBezTo>
                  <a:cubicBezTo>
                    <a:pt x="124" y="37"/>
                    <a:pt x="119" y="42"/>
                    <a:pt x="11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3494" y="2007"/>
              <a:ext cx="57" cy="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79"/>
          <p:cNvGrpSpPr/>
          <p:nvPr/>
        </p:nvGrpSpPr>
        <p:grpSpPr>
          <a:xfrm>
            <a:off x="8877924" y="4100208"/>
            <a:ext cx="372740" cy="373694"/>
            <a:chOff x="458010" y="4063526"/>
            <a:chExt cx="1087437" cy="1090612"/>
          </a:xfrm>
          <a:solidFill>
            <a:srgbClr val="E87071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458010" y="4063526"/>
              <a:ext cx="1087437" cy="1090612"/>
            </a:xfrm>
            <a:custGeom>
              <a:avLst/>
              <a:gdLst>
                <a:gd name="T0" fmla="*/ 0 w 685"/>
                <a:gd name="T1" fmla="*/ 0 h 687"/>
                <a:gd name="T2" fmla="*/ 0 w 685"/>
                <a:gd name="T3" fmla="*/ 687 h 687"/>
                <a:gd name="T4" fmla="*/ 685 w 685"/>
                <a:gd name="T5" fmla="*/ 687 h 687"/>
                <a:gd name="T6" fmla="*/ 685 w 685"/>
                <a:gd name="T7" fmla="*/ 0 h 687"/>
                <a:gd name="T8" fmla="*/ 0 w 685"/>
                <a:gd name="T9" fmla="*/ 0 h 687"/>
                <a:gd name="T10" fmla="*/ 58 w 685"/>
                <a:gd name="T11" fmla="*/ 57 h 687"/>
                <a:gd name="T12" fmla="*/ 628 w 685"/>
                <a:gd name="T13" fmla="*/ 57 h 687"/>
                <a:gd name="T14" fmla="*/ 628 w 685"/>
                <a:gd name="T15" fmla="*/ 441 h 687"/>
                <a:gd name="T16" fmla="*/ 442 w 685"/>
                <a:gd name="T17" fmla="*/ 630 h 687"/>
                <a:gd name="T18" fmla="*/ 58 w 685"/>
                <a:gd name="T19" fmla="*/ 630 h 687"/>
                <a:gd name="T20" fmla="*/ 58 w 685"/>
                <a:gd name="T21" fmla="*/ 5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5" h="687">
                  <a:moveTo>
                    <a:pt x="0" y="0"/>
                  </a:moveTo>
                  <a:lnTo>
                    <a:pt x="0" y="687"/>
                  </a:lnTo>
                  <a:lnTo>
                    <a:pt x="685" y="687"/>
                  </a:lnTo>
                  <a:lnTo>
                    <a:pt x="685" y="0"/>
                  </a:lnTo>
                  <a:lnTo>
                    <a:pt x="0" y="0"/>
                  </a:lnTo>
                  <a:close/>
                  <a:moveTo>
                    <a:pt x="58" y="57"/>
                  </a:moveTo>
                  <a:lnTo>
                    <a:pt x="628" y="57"/>
                  </a:lnTo>
                  <a:lnTo>
                    <a:pt x="628" y="441"/>
                  </a:lnTo>
                  <a:lnTo>
                    <a:pt x="442" y="630"/>
                  </a:lnTo>
                  <a:lnTo>
                    <a:pt x="58" y="630"/>
                  </a:lnTo>
                  <a:lnTo>
                    <a:pt x="5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auto">
            <a:xfrm>
              <a:off x="682625" y="4338638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682625" y="4562475"/>
              <a:ext cx="636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682625" y="4786313"/>
              <a:ext cx="382587" cy="714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7"/>
          <p:cNvGrpSpPr>
            <a:grpSpLocks noChangeAspect="1"/>
          </p:cNvGrpSpPr>
          <p:nvPr/>
        </p:nvGrpSpPr>
        <p:grpSpPr bwMode="auto">
          <a:xfrm>
            <a:off x="1167146" y="3983998"/>
            <a:ext cx="449023" cy="481826"/>
            <a:chOff x="231" y="1205"/>
            <a:chExt cx="640" cy="687"/>
          </a:xfrm>
          <a:solidFill>
            <a:srgbClr val="663A77"/>
          </a:solidFill>
        </p:grpSpPr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64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65" name="Freeform 310"/>
          <p:cNvSpPr>
            <a:spLocks noEditPoints="1"/>
          </p:cNvSpPr>
          <p:nvPr/>
        </p:nvSpPr>
        <p:spPr bwMode="auto">
          <a:xfrm>
            <a:off x="1057389" y="1699643"/>
            <a:ext cx="442786" cy="436804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FFB85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8" name="文本框 39"/>
          <p:cNvSpPr txBox="1"/>
          <p:nvPr/>
        </p:nvSpPr>
        <p:spPr>
          <a:xfrm>
            <a:off x="9273476" y="1659519"/>
            <a:ext cx="193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HERE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113"/>
          <p:cNvSpPr txBox="1"/>
          <p:nvPr/>
        </p:nvSpPr>
        <p:spPr>
          <a:xfrm>
            <a:off x="1347687" y="1996262"/>
            <a:ext cx="214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200" dirty="0" smtClean="0"/>
              <a:t>Региональные ресурсные центры;</a:t>
            </a:r>
          </a:p>
          <a:p>
            <a:r>
              <a:rPr lang="ru-RU" altLang="zh-CN" sz="1200" dirty="0" smtClean="0"/>
              <a:t>Центры </a:t>
            </a:r>
            <a:r>
              <a:rPr lang="ru-RU" altLang="zh-CN" sz="1200" dirty="0" err="1" smtClean="0"/>
              <a:t>психолого</a:t>
            </a:r>
            <a:r>
              <a:rPr lang="ru-RU" altLang="zh-CN" sz="1200" dirty="0" smtClean="0"/>
              <a:t>-</a:t>
            </a:r>
          </a:p>
          <a:p>
            <a:r>
              <a:rPr lang="ru-RU" altLang="zh-CN" sz="1200" dirty="0" smtClean="0"/>
              <a:t>педагогической поддержки</a:t>
            </a:r>
          </a:p>
        </p:txBody>
      </p:sp>
      <p:sp>
        <p:nvSpPr>
          <p:cNvPr id="71" name="文本框 113"/>
          <p:cNvSpPr txBox="1"/>
          <p:nvPr/>
        </p:nvSpPr>
        <p:spPr>
          <a:xfrm>
            <a:off x="1457911" y="4376642"/>
            <a:ext cx="2191972" cy="104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</a:rPr>
              <a:t>https://konferencii.ru/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Всероссийские и международные конференции, научные журналы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72" name="文本框 113"/>
          <p:cNvSpPr txBox="1"/>
          <p:nvPr/>
        </p:nvSpPr>
        <p:spPr>
          <a:xfrm>
            <a:off x="8796463" y="2061577"/>
            <a:ext cx="22960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ea typeface="微软雅黑" pitchFamily="34" charset="-122"/>
                <a:hlinkClick r:id="rId2"/>
              </a:rPr>
              <a:t>http://pedrazvitie.ru/</a:t>
            </a:r>
            <a:endParaRPr lang="ru-RU" altLang="zh-CN" sz="1200" b="1" dirty="0" smtClean="0">
              <a:solidFill>
                <a:srgbClr val="C00000"/>
              </a:solidFill>
              <a:ea typeface="微软雅黑" pitchFamily="34" charset="-122"/>
            </a:endParaRPr>
          </a:p>
          <a:p>
            <a:pPr>
              <a:lnSpc>
                <a:spcPts val="15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Конференции, конкурсы, курсы, 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rPr>
              <a:t>вебинары</a:t>
            </a:r>
            <a:endParaRPr lang="ru-RU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73" name="文本框 113"/>
          <p:cNvSpPr txBox="1"/>
          <p:nvPr/>
        </p:nvSpPr>
        <p:spPr>
          <a:xfrm>
            <a:off x="9350823" y="4141511"/>
            <a:ext cx="2342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200" dirty="0" smtClean="0">
                <a:ea typeface="微软雅黑" pitchFamily="34" charset="-122"/>
              </a:rPr>
              <a:t>Официальные сайты ВУЗов страны</a:t>
            </a:r>
            <a:endParaRPr lang="ru-RU" altLang="zh-CN" sz="1200" dirty="0">
              <a:ea typeface="微软雅黑" pitchFamily="34" charset="-122"/>
            </a:endParaRPr>
          </a:p>
        </p:txBody>
      </p:sp>
      <p:grpSp>
        <p:nvGrpSpPr>
          <p:cNvPr id="41" name="Group 2">
            <a:extLst>
              <a:ext uri="{FF2B5EF4-FFF2-40B4-BE49-F238E27FC236}">
                <a16:creationId xmlns=""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929204" y="295930"/>
            <a:ext cx="5105400" cy="555625"/>
            <a:chOff x="1248" y="1440"/>
            <a:chExt cx="3216" cy="350"/>
          </a:xfrm>
        </p:grpSpPr>
        <p:sp>
          <p:nvSpPr>
            <p:cNvPr id="45" name="Line 3">
              <a:extLst>
                <a:ext uri="{FF2B5EF4-FFF2-40B4-BE49-F238E27FC236}">
                  <a16:creationId xmlns=""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">
              <a:extLst>
                <a:ext uri="{FF2B5EF4-FFF2-40B4-BE49-F238E27FC236}">
                  <a16:creationId xmlns=""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" name="Text Box 5">
              <a:extLst>
                <a:ext uri="{FF2B5EF4-FFF2-40B4-BE49-F238E27FC236}">
                  <a16:creationId xmlns=""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4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Конференции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57" name="Text Box 6">
              <a:extLst>
                <a:ext uri="{FF2B5EF4-FFF2-40B4-BE49-F238E27FC236}">
                  <a16:creationId xmlns=""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62" name="文本框 4"/>
          <p:cNvSpPr txBox="1"/>
          <p:nvPr/>
        </p:nvSpPr>
        <p:spPr>
          <a:xfrm rot="18560257">
            <a:off x="3395937" y="4040756"/>
            <a:ext cx="1792107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……..</a:t>
            </a:r>
            <a:endParaRPr lang="zh-CN" altLang="en-US" sz="2400" b="1" dirty="0">
              <a:solidFill>
                <a:prstClr val="white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4"/>
          <p:cNvSpPr txBox="1"/>
          <p:nvPr/>
        </p:nvSpPr>
        <p:spPr>
          <a:xfrm rot="18833890">
            <a:off x="6879366" y="2181475"/>
            <a:ext cx="1792107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……..</a:t>
            </a:r>
            <a:endParaRPr lang="zh-CN" altLang="en-US" sz="2400" b="1" dirty="0">
              <a:solidFill>
                <a:prstClr val="white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4"/>
          <p:cNvSpPr txBox="1"/>
          <p:nvPr/>
        </p:nvSpPr>
        <p:spPr>
          <a:xfrm rot="2700000">
            <a:off x="6831468" y="4040756"/>
            <a:ext cx="1792107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prstClr val="white"/>
                </a:solidFill>
                <a:effectLst>
                  <a:innerShdw blurRad="25400" dist="254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……..</a:t>
            </a:r>
            <a:endParaRPr lang="zh-CN" altLang="en-US" sz="2400" b="1" dirty="0">
              <a:solidFill>
                <a:prstClr val="white"/>
              </a:solidFill>
              <a:effectLst>
                <a:innerShdw blurRad="25400" dist="254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5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7">
            <a:extLst>
              <a:ext uri="{FF2B5EF4-FFF2-40B4-BE49-F238E27FC236}">
                <a16:creationId xmlns="" xmlns:a16="http://schemas.microsoft.com/office/drawing/2014/main" id="{945D22DB-EB81-46C0-833A-4FCB07484DB6}"/>
              </a:ext>
            </a:extLst>
          </p:cNvPr>
          <p:cNvSpPr>
            <a:spLocks/>
          </p:cNvSpPr>
          <p:nvPr/>
        </p:nvSpPr>
        <p:spPr bwMode="auto">
          <a:xfrm>
            <a:off x="3520443" y="1244540"/>
            <a:ext cx="2166454" cy="2682562"/>
          </a:xfrm>
          <a:custGeom>
            <a:avLst/>
            <a:gdLst/>
            <a:ahLst/>
            <a:cxnLst>
              <a:cxn ang="0">
                <a:pos x="315" y="317"/>
              </a:cxn>
              <a:cxn ang="0">
                <a:pos x="239" y="317"/>
              </a:cxn>
              <a:cxn ang="0">
                <a:pos x="244" y="320"/>
              </a:cxn>
              <a:cxn ang="0">
                <a:pos x="255" y="349"/>
              </a:cxn>
              <a:cxn ang="0">
                <a:pos x="244" y="378"/>
              </a:cxn>
              <a:cxn ang="0">
                <a:pos x="226" y="389"/>
              </a:cxn>
              <a:cxn ang="0">
                <a:pos x="215" y="390"/>
              </a:cxn>
              <a:cxn ang="0">
                <a:pos x="204" y="389"/>
              </a:cxn>
              <a:cxn ang="0">
                <a:pos x="186" y="378"/>
              </a:cxn>
              <a:cxn ang="0">
                <a:pos x="174" y="349"/>
              </a:cxn>
              <a:cxn ang="0">
                <a:pos x="186" y="320"/>
              </a:cxn>
              <a:cxn ang="0">
                <a:pos x="190" y="317"/>
              </a:cxn>
              <a:cxn ang="0">
                <a:pos x="144" y="317"/>
              </a:cxn>
              <a:cxn ang="0">
                <a:pos x="101" y="214"/>
              </a:cxn>
              <a:cxn ang="0">
                <a:pos x="0" y="171"/>
              </a:cxn>
              <a:cxn ang="0">
                <a:pos x="0" y="128"/>
              </a:cxn>
              <a:cxn ang="0">
                <a:pos x="29" y="140"/>
              </a:cxn>
              <a:cxn ang="0">
                <a:pos x="58" y="128"/>
              </a:cxn>
              <a:cxn ang="0">
                <a:pos x="70" y="99"/>
              </a:cxn>
              <a:cxn ang="0">
                <a:pos x="58" y="70"/>
              </a:cxn>
              <a:cxn ang="0">
                <a:pos x="29" y="58"/>
              </a:cxn>
              <a:cxn ang="0">
                <a:pos x="0" y="70"/>
              </a:cxn>
              <a:cxn ang="0">
                <a:pos x="0" y="0"/>
              </a:cxn>
              <a:cxn ang="0">
                <a:pos x="202" y="74"/>
              </a:cxn>
              <a:cxn ang="0">
                <a:pos x="171" y="87"/>
              </a:cxn>
              <a:cxn ang="0">
                <a:pos x="158" y="119"/>
              </a:cxn>
              <a:cxn ang="0">
                <a:pos x="171" y="151"/>
              </a:cxn>
              <a:cxn ang="0">
                <a:pos x="203" y="164"/>
              </a:cxn>
              <a:cxn ang="0">
                <a:pos x="235" y="151"/>
              </a:cxn>
              <a:cxn ang="0">
                <a:pos x="247" y="121"/>
              </a:cxn>
              <a:cxn ang="0">
                <a:pos x="315" y="317"/>
              </a:cxn>
            </a:cxnLst>
            <a:rect l="0" t="0" r="r" b="b"/>
            <a:pathLst>
              <a:path w="315" h="390">
                <a:moveTo>
                  <a:pt x="315" y="317"/>
                </a:moveTo>
                <a:cubicBezTo>
                  <a:pt x="239" y="317"/>
                  <a:pt x="239" y="317"/>
                  <a:pt x="239" y="317"/>
                </a:cubicBezTo>
                <a:cubicBezTo>
                  <a:pt x="241" y="318"/>
                  <a:pt x="242" y="319"/>
                  <a:pt x="244" y="320"/>
                </a:cubicBezTo>
                <a:cubicBezTo>
                  <a:pt x="251" y="328"/>
                  <a:pt x="255" y="338"/>
                  <a:pt x="255" y="349"/>
                </a:cubicBezTo>
                <a:cubicBezTo>
                  <a:pt x="255" y="361"/>
                  <a:pt x="251" y="370"/>
                  <a:pt x="244" y="378"/>
                </a:cubicBezTo>
                <a:cubicBezTo>
                  <a:pt x="238" y="384"/>
                  <a:pt x="232" y="387"/>
                  <a:pt x="226" y="389"/>
                </a:cubicBezTo>
                <a:cubicBezTo>
                  <a:pt x="222" y="390"/>
                  <a:pt x="218" y="390"/>
                  <a:pt x="215" y="390"/>
                </a:cubicBezTo>
                <a:cubicBezTo>
                  <a:pt x="211" y="390"/>
                  <a:pt x="207" y="390"/>
                  <a:pt x="204" y="389"/>
                </a:cubicBezTo>
                <a:cubicBezTo>
                  <a:pt x="197" y="387"/>
                  <a:pt x="191" y="384"/>
                  <a:pt x="186" y="378"/>
                </a:cubicBezTo>
                <a:cubicBezTo>
                  <a:pt x="178" y="370"/>
                  <a:pt x="174" y="361"/>
                  <a:pt x="174" y="349"/>
                </a:cubicBezTo>
                <a:cubicBezTo>
                  <a:pt x="174" y="338"/>
                  <a:pt x="178" y="328"/>
                  <a:pt x="186" y="320"/>
                </a:cubicBezTo>
                <a:cubicBezTo>
                  <a:pt x="187" y="319"/>
                  <a:pt x="189" y="318"/>
                  <a:pt x="190" y="317"/>
                </a:cubicBezTo>
                <a:cubicBezTo>
                  <a:pt x="144" y="317"/>
                  <a:pt x="144" y="317"/>
                  <a:pt x="144" y="317"/>
                </a:cubicBezTo>
                <a:cubicBezTo>
                  <a:pt x="144" y="277"/>
                  <a:pt x="129" y="242"/>
                  <a:pt x="101" y="214"/>
                </a:cubicBezTo>
                <a:cubicBezTo>
                  <a:pt x="73" y="186"/>
                  <a:pt x="40" y="172"/>
                  <a:pt x="0" y="171"/>
                </a:cubicBezTo>
                <a:cubicBezTo>
                  <a:pt x="0" y="128"/>
                  <a:pt x="0" y="128"/>
                  <a:pt x="0" y="128"/>
                </a:cubicBezTo>
                <a:cubicBezTo>
                  <a:pt x="8" y="136"/>
                  <a:pt x="18" y="140"/>
                  <a:pt x="29" y="140"/>
                </a:cubicBezTo>
                <a:cubicBezTo>
                  <a:pt x="41" y="140"/>
                  <a:pt x="50" y="136"/>
                  <a:pt x="58" y="128"/>
                </a:cubicBezTo>
                <a:cubicBezTo>
                  <a:pt x="66" y="120"/>
                  <a:pt x="70" y="110"/>
                  <a:pt x="70" y="99"/>
                </a:cubicBezTo>
                <a:cubicBezTo>
                  <a:pt x="70" y="88"/>
                  <a:pt x="66" y="78"/>
                  <a:pt x="58" y="70"/>
                </a:cubicBezTo>
                <a:cubicBezTo>
                  <a:pt x="50" y="62"/>
                  <a:pt x="41" y="58"/>
                  <a:pt x="29" y="58"/>
                </a:cubicBezTo>
                <a:cubicBezTo>
                  <a:pt x="18" y="58"/>
                  <a:pt x="8" y="62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77" y="1"/>
                  <a:pt x="145" y="25"/>
                  <a:pt x="202" y="74"/>
                </a:cubicBezTo>
                <a:cubicBezTo>
                  <a:pt x="190" y="74"/>
                  <a:pt x="180" y="79"/>
                  <a:pt x="171" y="87"/>
                </a:cubicBezTo>
                <a:cubicBezTo>
                  <a:pt x="162" y="96"/>
                  <a:pt x="158" y="107"/>
                  <a:pt x="158" y="119"/>
                </a:cubicBezTo>
                <a:cubicBezTo>
                  <a:pt x="158" y="131"/>
                  <a:pt x="162" y="142"/>
                  <a:pt x="171" y="151"/>
                </a:cubicBezTo>
                <a:cubicBezTo>
                  <a:pt x="180" y="159"/>
                  <a:pt x="190" y="164"/>
                  <a:pt x="203" y="164"/>
                </a:cubicBezTo>
                <a:cubicBezTo>
                  <a:pt x="215" y="164"/>
                  <a:pt x="226" y="159"/>
                  <a:pt x="235" y="151"/>
                </a:cubicBezTo>
                <a:cubicBezTo>
                  <a:pt x="243" y="142"/>
                  <a:pt x="247" y="133"/>
                  <a:pt x="247" y="121"/>
                </a:cubicBezTo>
                <a:cubicBezTo>
                  <a:pt x="292" y="177"/>
                  <a:pt x="315" y="242"/>
                  <a:pt x="315" y="317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8">
            <a:extLst>
              <a:ext uri="{FF2B5EF4-FFF2-40B4-BE49-F238E27FC236}">
                <a16:creationId xmlns="" xmlns:a16="http://schemas.microsoft.com/office/drawing/2014/main" id="{1B19E6BA-0519-42B6-98D8-69ECC73EE6CF}"/>
              </a:ext>
            </a:extLst>
          </p:cNvPr>
          <p:cNvSpPr>
            <a:spLocks/>
          </p:cNvSpPr>
          <p:nvPr/>
        </p:nvSpPr>
        <p:spPr bwMode="auto">
          <a:xfrm>
            <a:off x="3019337" y="3426001"/>
            <a:ext cx="2667559" cy="2187459"/>
          </a:xfrm>
          <a:custGeom>
            <a:avLst/>
            <a:gdLst/>
            <a:ahLst/>
            <a:cxnLst>
              <a:cxn ang="0">
                <a:pos x="73" y="318"/>
              </a:cxn>
              <a:cxn ang="0">
                <a:pos x="73" y="243"/>
              </a:cxn>
              <a:cxn ang="0">
                <a:pos x="70" y="247"/>
              </a:cxn>
              <a:cxn ang="0">
                <a:pos x="41" y="259"/>
              </a:cxn>
              <a:cxn ang="0">
                <a:pos x="12" y="247"/>
              </a:cxn>
              <a:cxn ang="0">
                <a:pos x="0" y="218"/>
              </a:cxn>
              <a:cxn ang="0">
                <a:pos x="12" y="189"/>
              </a:cxn>
              <a:cxn ang="0">
                <a:pos x="41" y="177"/>
              </a:cxn>
              <a:cxn ang="0">
                <a:pos x="70" y="189"/>
              </a:cxn>
              <a:cxn ang="0">
                <a:pos x="73" y="192"/>
              </a:cxn>
              <a:cxn ang="0">
                <a:pos x="73" y="147"/>
              </a:cxn>
              <a:cxn ang="0">
                <a:pos x="124" y="137"/>
              </a:cxn>
              <a:cxn ang="0">
                <a:pos x="174" y="104"/>
              </a:cxn>
              <a:cxn ang="0">
                <a:pos x="199" y="72"/>
              </a:cxn>
              <a:cxn ang="0">
                <a:pos x="217" y="1"/>
              </a:cxn>
              <a:cxn ang="0">
                <a:pos x="217" y="0"/>
              </a:cxn>
              <a:cxn ang="0">
                <a:pos x="263" y="0"/>
              </a:cxn>
              <a:cxn ang="0">
                <a:pos x="259" y="3"/>
              </a:cxn>
              <a:cxn ang="0">
                <a:pos x="247" y="32"/>
              </a:cxn>
              <a:cxn ang="0">
                <a:pos x="259" y="61"/>
              </a:cxn>
              <a:cxn ang="0">
                <a:pos x="277" y="72"/>
              </a:cxn>
              <a:cxn ang="0">
                <a:pos x="288" y="73"/>
              </a:cxn>
              <a:cxn ang="0">
                <a:pos x="299" y="72"/>
              </a:cxn>
              <a:cxn ang="0">
                <a:pos x="317" y="61"/>
              </a:cxn>
              <a:cxn ang="0">
                <a:pos x="328" y="32"/>
              </a:cxn>
              <a:cxn ang="0">
                <a:pos x="317" y="3"/>
              </a:cxn>
              <a:cxn ang="0">
                <a:pos x="312" y="0"/>
              </a:cxn>
              <a:cxn ang="0">
                <a:pos x="388" y="0"/>
              </a:cxn>
              <a:cxn ang="0">
                <a:pos x="388" y="0"/>
              </a:cxn>
              <a:cxn ang="0">
                <a:pos x="380" y="72"/>
              </a:cxn>
              <a:cxn ang="0">
                <a:pos x="316" y="202"/>
              </a:cxn>
              <a:cxn ang="0">
                <a:pos x="342" y="214"/>
              </a:cxn>
              <a:cxn ang="0">
                <a:pos x="353" y="243"/>
              </a:cxn>
              <a:cxn ang="0">
                <a:pos x="342" y="272"/>
              </a:cxn>
              <a:cxn ang="0">
                <a:pos x="341" y="272"/>
              </a:cxn>
              <a:cxn ang="0">
                <a:pos x="313" y="284"/>
              </a:cxn>
              <a:cxn ang="0">
                <a:pos x="284" y="272"/>
              </a:cxn>
              <a:cxn ang="0">
                <a:pos x="284" y="272"/>
              </a:cxn>
              <a:cxn ang="0">
                <a:pos x="272" y="246"/>
              </a:cxn>
              <a:cxn ang="0">
                <a:pos x="236" y="272"/>
              </a:cxn>
              <a:cxn ang="0">
                <a:pos x="73" y="318"/>
              </a:cxn>
            </a:cxnLst>
            <a:rect l="0" t="0" r="r" b="b"/>
            <a:pathLst>
              <a:path w="388" h="318">
                <a:moveTo>
                  <a:pt x="73" y="318"/>
                </a:moveTo>
                <a:cubicBezTo>
                  <a:pt x="73" y="243"/>
                  <a:pt x="73" y="243"/>
                  <a:pt x="73" y="243"/>
                </a:cubicBezTo>
                <a:cubicBezTo>
                  <a:pt x="72" y="244"/>
                  <a:pt x="71" y="245"/>
                  <a:pt x="70" y="247"/>
                </a:cubicBezTo>
                <a:cubicBezTo>
                  <a:pt x="62" y="255"/>
                  <a:pt x="53" y="259"/>
                  <a:pt x="41" y="259"/>
                </a:cubicBezTo>
                <a:cubicBezTo>
                  <a:pt x="30" y="259"/>
                  <a:pt x="20" y="255"/>
                  <a:pt x="12" y="247"/>
                </a:cubicBezTo>
                <a:cubicBezTo>
                  <a:pt x="4" y="239"/>
                  <a:pt x="0" y="229"/>
                  <a:pt x="0" y="218"/>
                </a:cubicBezTo>
                <a:cubicBezTo>
                  <a:pt x="0" y="206"/>
                  <a:pt x="4" y="197"/>
                  <a:pt x="12" y="189"/>
                </a:cubicBezTo>
                <a:cubicBezTo>
                  <a:pt x="20" y="181"/>
                  <a:pt x="30" y="177"/>
                  <a:pt x="41" y="177"/>
                </a:cubicBezTo>
                <a:cubicBezTo>
                  <a:pt x="53" y="177"/>
                  <a:pt x="62" y="181"/>
                  <a:pt x="70" y="189"/>
                </a:cubicBezTo>
                <a:cubicBezTo>
                  <a:pt x="71" y="190"/>
                  <a:pt x="72" y="191"/>
                  <a:pt x="73" y="192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91" y="147"/>
                  <a:pt x="108" y="143"/>
                  <a:pt x="124" y="137"/>
                </a:cubicBezTo>
                <a:cubicBezTo>
                  <a:pt x="142" y="130"/>
                  <a:pt x="159" y="119"/>
                  <a:pt x="174" y="104"/>
                </a:cubicBezTo>
                <a:cubicBezTo>
                  <a:pt x="184" y="94"/>
                  <a:pt x="192" y="83"/>
                  <a:pt x="199" y="72"/>
                </a:cubicBezTo>
                <a:cubicBezTo>
                  <a:pt x="211" y="51"/>
                  <a:pt x="217" y="27"/>
                  <a:pt x="217" y="1"/>
                </a:cubicBezTo>
                <a:cubicBezTo>
                  <a:pt x="217" y="0"/>
                  <a:pt x="217" y="0"/>
                  <a:pt x="217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1"/>
                  <a:pt x="260" y="2"/>
                  <a:pt x="259" y="3"/>
                </a:cubicBezTo>
                <a:cubicBezTo>
                  <a:pt x="251" y="11"/>
                  <a:pt x="247" y="21"/>
                  <a:pt x="247" y="32"/>
                </a:cubicBezTo>
                <a:cubicBezTo>
                  <a:pt x="247" y="44"/>
                  <a:pt x="251" y="53"/>
                  <a:pt x="259" y="61"/>
                </a:cubicBezTo>
                <a:cubicBezTo>
                  <a:pt x="264" y="67"/>
                  <a:pt x="270" y="70"/>
                  <a:pt x="277" y="72"/>
                </a:cubicBezTo>
                <a:cubicBezTo>
                  <a:pt x="280" y="73"/>
                  <a:pt x="284" y="73"/>
                  <a:pt x="288" y="73"/>
                </a:cubicBezTo>
                <a:cubicBezTo>
                  <a:pt x="291" y="73"/>
                  <a:pt x="295" y="73"/>
                  <a:pt x="299" y="72"/>
                </a:cubicBezTo>
                <a:cubicBezTo>
                  <a:pt x="305" y="70"/>
                  <a:pt x="311" y="67"/>
                  <a:pt x="317" y="61"/>
                </a:cubicBezTo>
                <a:cubicBezTo>
                  <a:pt x="324" y="53"/>
                  <a:pt x="328" y="44"/>
                  <a:pt x="328" y="32"/>
                </a:cubicBezTo>
                <a:cubicBezTo>
                  <a:pt x="328" y="21"/>
                  <a:pt x="324" y="11"/>
                  <a:pt x="317" y="3"/>
                </a:cubicBezTo>
                <a:cubicBezTo>
                  <a:pt x="315" y="2"/>
                  <a:pt x="314" y="1"/>
                  <a:pt x="312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25"/>
                  <a:pt x="385" y="49"/>
                  <a:pt x="380" y="72"/>
                </a:cubicBezTo>
                <a:cubicBezTo>
                  <a:pt x="370" y="120"/>
                  <a:pt x="348" y="163"/>
                  <a:pt x="316" y="202"/>
                </a:cubicBezTo>
                <a:cubicBezTo>
                  <a:pt x="326" y="203"/>
                  <a:pt x="334" y="207"/>
                  <a:pt x="342" y="214"/>
                </a:cubicBezTo>
                <a:cubicBezTo>
                  <a:pt x="349" y="222"/>
                  <a:pt x="353" y="231"/>
                  <a:pt x="353" y="243"/>
                </a:cubicBezTo>
                <a:cubicBezTo>
                  <a:pt x="353" y="254"/>
                  <a:pt x="349" y="264"/>
                  <a:pt x="342" y="272"/>
                </a:cubicBezTo>
                <a:cubicBezTo>
                  <a:pt x="341" y="272"/>
                  <a:pt x="341" y="272"/>
                  <a:pt x="341" y="272"/>
                </a:cubicBezTo>
                <a:cubicBezTo>
                  <a:pt x="333" y="280"/>
                  <a:pt x="324" y="284"/>
                  <a:pt x="313" y="284"/>
                </a:cubicBezTo>
                <a:cubicBezTo>
                  <a:pt x="302" y="284"/>
                  <a:pt x="292" y="280"/>
                  <a:pt x="284" y="272"/>
                </a:cubicBezTo>
                <a:cubicBezTo>
                  <a:pt x="284" y="272"/>
                  <a:pt x="284" y="272"/>
                  <a:pt x="284" y="272"/>
                </a:cubicBezTo>
                <a:cubicBezTo>
                  <a:pt x="277" y="265"/>
                  <a:pt x="273" y="256"/>
                  <a:pt x="272" y="246"/>
                </a:cubicBezTo>
                <a:cubicBezTo>
                  <a:pt x="261" y="256"/>
                  <a:pt x="249" y="264"/>
                  <a:pt x="236" y="272"/>
                </a:cubicBezTo>
                <a:cubicBezTo>
                  <a:pt x="188" y="302"/>
                  <a:pt x="134" y="317"/>
                  <a:pt x="73" y="318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9">
            <a:extLst>
              <a:ext uri="{FF2B5EF4-FFF2-40B4-BE49-F238E27FC236}">
                <a16:creationId xmlns="" xmlns:a16="http://schemas.microsoft.com/office/drawing/2014/main" id="{0CE733AC-E075-4E89-AAC0-7BC2DACAF167}"/>
              </a:ext>
            </a:extLst>
          </p:cNvPr>
          <p:cNvSpPr>
            <a:spLocks/>
          </p:cNvSpPr>
          <p:nvPr/>
        </p:nvSpPr>
        <p:spPr bwMode="auto">
          <a:xfrm>
            <a:off x="1320984" y="2930893"/>
            <a:ext cx="2199461" cy="2682562"/>
          </a:xfrm>
          <a:custGeom>
            <a:avLst/>
            <a:gdLst/>
            <a:ahLst/>
            <a:cxnLst>
              <a:cxn ang="0">
                <a:pos x="172" y="72"/>
              </a:cxn>
              <a:cxn ang="0">
                <a:pos x="172" y="73"/>
              </a:cxn>
              <a:cxn ang="0">
                <a:pos x="214" y="176"/>
              </a:cxn>
              <a:cxn ang="0">
                <a:pos x="318" y="219"/>
              </a:cxn>
              <a:cxn ang="0">
                <a:pos x="320" y="219"/>
              </a:cxn>
              <a:cxn ang="0">
                <a:pos x="320" y="264"/>
              </a:cxn>
              <a:cxn ang="0">
                <a:pos x="317" y="261"/>
              </a:cxn>
              <a:cxn ang="0">
                <a:pos x="288" y="249"/>
              </a:cxn>
              <a:cxn ang="0">
                <a:pos x="259" y="261"/>
              </a:cxn>
              <a:cxn ang="0">
                <a:pos x="247" y="290"/>
              </a:cxn>
              <a:cxn ang="0">
                <a:pos x="259" y="319"/>
              </a:cxn>
              <a:cxn ang="0">
                <a:pos x="288" y="331"/>
              </a:cxn>
              <a:cxn ang="0">
                <a:pos x="317" y="319"/>
              </a:cxn>
              <a:cxn ang="0">
                <a:pos x="320" y="315"/>
              </a:cxn>
              <a:cxn ang="0">
                <a:pos x="320" y="390"/>
              </a:cxn>
              <a:cxn ang="0">
                <a:pos x="318" y="390"/>
              </a:cxn>
              <a:cxn ang="0">
                <a:pos x="117" y="319"/>
              </a:cxn>
              <a:cxn ang="0">
                <a:pos x="119" y="317"/>
              </a:cxn>
              <a:cxn ang="0">
                <a:pos x="151" y="303"/>
              </a:cxn>
              <a:cxn ang="0">
                <a:pos x="164" y="272"/>
              </a:cxn>
              <a:cxn ang="0">
                <a:pos x="151" y="240"/>
              </a:cxn>
              <a:cxn ang="0">
                <a:pos x="119" y="227"/>
              </a:cxn>
              <a:cxn ang="0">
                <a:pos x="87" y="240"/>
              </a:cxn>
              <a:cxn ang="0">
                <a:pos x="74" y="272"/>
              </a:cxn>
              <a:cxn ang="0">
                <a:pos x="72" y="274"/>
              </a:cxn>
              <a:cxn ang="0">
                <a:pos x="0" y="72"/>
              </a:cxn>
              <a:cxn ang="0">
                <a:pos x="0" y="72"/>
              </a:cxn>
              <a:cxn ang="0">
                <a:pos x="74" y="72"/>
              </a:cxn>
              <a:cxn ang="0">
                <a:pos x="71" y="69"/>
              </a:cxn>
              <a:cxn ang="0">
                <a:pos x="59" y="40"/>
              </a:cxn>
              <a:cxn ang="0">
                <a:pos x="71" y="11"/>
              </a:cxn>
              <a:cxn ang="0">
                <a:pos x="100" y="0"/>
              </a:cxn>
              <a:cxn ang="0">
                <a:pos x="129" y="11"/>
              </a:cxn>
              <a:cxn ang="0">
                <a:pos x="141" y="40"/>
              </a:cxn>
              <a:cxn ang="0">
                <a:pos x="129" y="69"/>
              </a:cxn>
              <a:cxn ang="0">
                <a:pos x="126" y="72"/>
              </a:cxn>
              <a:cxn ang="0">
                <a:pos x="172" y="72"/>
              </a:cxn>
            </a:cxnLst>
            <a:rect l="0" t="0" r="r" b="b"/>
            <a:pathLst>
              <a:path w="320" h="390">
                <a:moveTo>
                  <a:pt x="172" y="72"/>
                </a:moveTo>
                <a:cubicBezTo>
                  <a:pt x="172" y="72"/>
                  <a:pt x="172" y="72"/>
                  <a:pt x="172" y="73"/>
                </a:cubicBezTo>
                <a:cubicBezTo>
                  <a:pt x="172" y="113"/>
                  <a:pt x="186" y="147"/>
                  <a:pt x="214" y="176"/>
                </a:cubicBezTo>
                <a:cubicBezTo>
                  <a:pt x="243" y="205"/>
                  <a:pt x="277" y="219"/>
                  <a:pt x="318" y="219"/>
                </a:cubicBezTo>
                <a:cubicBezTo>
                  <a:pt x="319" y="219"/>
                  <a:pt x="320" y="219"/>
                  <a:pt x="320" y="219"/>
                </a:cubicBezTo>
                <a:cubicBezTo>
                  <a:pt x="320" y="264"/>
                  <a:pt x="320" y="264"/>
                  <a:pt x="320" y="264"/>
                </a:cubicBezTo>
                <a:cubicBezTo>
                  <a:pt x="319" y="263"/>
                  <a:pt x="318" y="262"/>
                  <a:pt x="317" y="261"/>
                </a:cubicBezTo>
                <a:cubicBezTo>
                  <a:pt x="309" y="253"/>
                  <a:pt x="300" y="249"/>
                  <a:pt x="288" y="249"/>
                </a:cubicBezTo>
                <a:cubicBezTo>
                  <a:pt x="277" y="249"/>
                  <a:pt x="267" y="253"/>
                  <a:pt x="259" y="261"/>
                </a:cubicBezTo>
                <a:cubicBezTo>
                  <a:pt x="251" y="269"/>
                  <a:pt x="247" y="278"/>
                  <a:pt x="247" y="290"/>
                </a:cubicBezTo>
                <a:cubicBezTo>
                  <a:pt x="247" y="301"/>
                  <a:pt x="251" y="311"/>
                  <a:pt x="259" y="319"/>
                </a:cubicBezTo>
                <a:cubicBezTo>
                  <a:pt x="267" y="327"/>
                  <a:pt x="277" y="331"/>
                  <a:pt x="288" y="331"/>
                </a:cubicBezTo>
                <a:cubicBezTo>
                  <a:pt x="300" y="331"/>
                  <a:pt x="309" y="327"/>
                  <a:pt x="317" y="319"/>
                </a:cubicBezTo>
                <a:cubicBezTo>
                  <a:pt x="318" y="317"/>
                  <a:pt x="319" y="316"/>
                  <a:pt x="320" y="315"/>
                </a:cubicBezTo>
                <a:cubicBezTo>
                  <a:pt x="320" y="390"/>
                  <a:pt x="320" y="390"/>
                  <a:pt x="320" y="390"/>
                </a:cubicBezTo>
                <a:cubicBezTo>
                  <a:pt x="319" y="390"/>
                  <a:pt x="319" y="390"/>
                  <a:pt x="318" y="390"/>
                </a:cubicBezTo>
                <a:cubicBezTo>
                  <a:pt x="241" y="390"/>
                  <a:pt x="174" y="366"/>
                  <a:pt x="117" y="319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32" y="317"/>
                  <a:pt x="142" y="312"/>
                  <a:pt x="151" y="303"/>
                </a:cubicBezTo>
                <a:cubicBezTo>
                  <a:pt x="160" y="295"/>
                  <a:pt x="164" y="284"/>
                  <a:pt x="164" y="272"/>
                </a:cubicBezTo>
                <a:cubicBezTo>
                  <a:pt x="164" y="259"/>
                  <a:pt x="160" y="249"/>
                  <a:pt x="151" y="240"/>
                </a:cubicBezTo>
                <a:cubicBezTo>
                  <a:pt x="142" y="231"/>
                  <a:pt x="132" y="227"/>
                  <a:pt x="119" y="227"/>
                </a:cubicBezTo>
                <a:cubicBezTo>
                  <a:pt x="107" y="227"/>
                  <a:pt x="96" y="231"/>
                  <a:pt x="87" y="240"/>
                </a:cubicBezTo>
                <a:cubicBezTo>
                  <a:pt x="79" y="249"/>
                  <a:pt x="74" y="259"/>
                  <a:pt x="74" y="272"/>
                </a:cubicBezTo>
                <a:cubicBezTo>
                  <a:pt x="72" y="274"/>
                  <a:pt x="72" y="274"/>
                  <a:pt x="72" y="274"/>
                </a:cubicBezTo>
                <a:cubicBezTo>
                  <a:pt x="24" y="217"/>
                  <a:pt x="0" y="149"/>
                  <a:pt x="0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3" y="71"/>
                  <a:pt x="72" y="70"/>
                  <a:pt x="71" y="69"/>
                </a:cubicBezTo>
                <a:cubicBezTo>
                  <a:pt x="63" y="61"/>
                  <a:pt x="59" y="52"/>
                  <a:pt x="59" y="40"/>
                </a:cubicBezTo>
                <a:cubicBezTo>
                  <a:pt x="59" y="29"/>
                  <a:pt x="63" y="19"/>
                  <a:pt x="71" y="11"/>
                </a:cubicBezTo>
                <a:cubicBezTo>
                  <a:pt x="79" y="4"/>
                  <a:pt x="89" y="0"/>
                  <a:pt x="100" y="0"/>
                </a:cubicBezTo>
                <a:cubicBezTo>
                  <a:pt x="111" y="0"/>
                  <a:pt x="121" y="4"/>
                  <a:pt x="129" y="11"/>
                </a:cubicBezTo>
                <a:cubicBezTo>
                  <a:pt x="137" y="19"/>
                  <a:pt x="141" y="29"/>
                  <a:pt x="141" y="40"/>
                </a:cubicBezTo>
                <a:cubicBezTo>
                  <a:pt x="141" y="52"/>
                  <a:pt x="137" y="61"/>
                  <a:pt x="129" y="69"/>
                </a:cubicBezTo>
                <a:cubicBezTo>
                  <a:pt x="128" y="70"/>
                  <a:pt x="127" y="71"/>
                  <a:pt x="126" y="72"/>
                </a:cubicBezTo>
                <a:lnTo>
                  <a:pt x="172" y="7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0">
            <a:extLst>
              <a:ext uri="{FF2B5EF4-FFF2-40B4-BE49-F238E27FC236}">
                <a16:creationId xmlns="" xmlns:a16="http://schemas.microsoft.com/office/drawing/2014/main" id="{C81830A4-CD1C-4524-8CA4-17E2D86D9A3B}"/>
              </a:ext>
            </a:extLst>
          </p:cNvPr>
          <p:cNvSpPr>
            <a:spLocks/>
          </p:cNvSpPr>
          <p:nvPr/>
        </p:nvSpPr>
        <p:spPr bwMode="auto">
          <a:xfrm>
            <a:off x="1320981" y="1244540"/>
            <a:ext cx="2682562" cy="2181458"/>
          </a:xfrm>
          <a:custGeom>
            <a:avLst/>
            <a:gdLst/>
            <a:ahLst/>
            <a:cxnLst>
              <a:cxn ang="0">
                <a:pos x="172" y="317"/>
              </a:cxn>
              <a:cxn ang="0">
                <a:pos x="126" y="317"/>
              </a:cxn>
              <a:cxn ang="0">
                <a:pos x="129" y="314"/>
              </a:cxn>
              <a:cxn ang="0">
                <a:pos x="141" y="285"/>
              </a:cxn>
              <a:cxn ang="0">
                <a:pos x="129" y="256"/>
              </a:cxn>
              <a:cxn ang="0">
                <a:pos x="100" y="245"/>
              </a:cxn>
              <a:cxn ang="0">
                <a:pos x="71" y="256"/>
              </a:cxn>
              <a:cxn ang="0">
                <a:pos x="59" y="285"/>
              </a:cxn>
              <a:cxn ang="0">
                <a:pos x="71" y="314"/>
              </a:cxn>
              <a:cxn ang="0">
                <a:pos x="74" y="317"/>
              </a:cxn>
              <a:cxn ang="0">
                <a:pos x="0" y="317"/>
              </a:cxn>
              <a:cxn ang="0">
                <a:pos x="74" y="114"/>
              </a:cxn>
              <a:cxn ang="0">
                <a:pos x="72" y="114"/>
              </a:cxn>
              <a:cxn ang="0">
                <a:pos x="43" y="102"/>
              </a:cxn>
              <a:cxn ang="0">
                <a:pos x="31" y="73"/>
              </a:cxn>
              <a:cxn ang="0">
                <a:pos x="43" y="44"/>
              </a:cxn>
              <a:cxn ang="0">
                <a:pos x="72" y="32"/>
              </a:cxn>
              <a:cxn ang="0">
                <a:pos x="101" y="44"/>
              </a:cxn>
              <a:cxn ang="0">
                <a:pos x="113" y="73"/>
              </a:cxn>
              <a:cxn ang="0">
                <a:pos x="113" y="75"/>
              </a:cxn>
              <a:cxn ang="0">
                <a:pos x="318" y="0"/>
              </a:cxn>
              <a:cxn ang="0">
                <a:pos x="320" y="0"/>
              </a:cxn>
              <a:cxn ang="0">
                <a:pos x="320" y="70"/>
              </a:cxn>
              <a:cxn ang="0">
                <a:pos x="349" y="58"/>
              </a:cxn>
              <a:cxn ang="0">
                <a:pos x="378" y="70"/>
              </a:cxn>
              <a:cxn ang="0">
                <a:pos x="390" y="99"/>
              </a:cxn>
              <a:cxn ang="0">
                <a:pos x="378" y="128"/>
              </a:cxn>
              <a:cxn ang="0">
                <a:pos x="349" y="140"/>
              </a:cxn>
              <a:cxn ang="0">
                <a:pos x="320" y="128"/>
              </a:cxn>
              <a:cxn ang="0">
                <a:pos x="320" y="171"/>
              </a:cxn>
              <a:cxn ang="0">
                <a:pos x="318" y="171"/>
              </a:cxn>
              <a:cxn ang="0">
                <a:pos x="214" y="214"/>
              </a:cxn>
              <a:cxn ang="0">
                <a:pos x="172" y="317"/>
              </a:cxn>
            </a:cxnLst>
            <a:rect l="0" t="0" r="r" b="b"/>
            <a:pathLst>
              <a:path w="390" h="317">
                <a:moveTo>
                  <a:pt x="172" y="317"/>
                </a:moveTo>
                <a:cubicBezTo>
                  <a:pt x="126" y="317"/>
                  <a:pt x="126" y="317"/>
                  <a:pt x="126" y="317"/>
                </a:cubicBezTo>
                <a:cubicBezTo>
                  <a:pt x="127" y="316"/>
                  <a:pt x="128" y="315"/>
                  <a:pt x="129" y="314"/>
                </a:cubicBezTo>
                <a:cubicBezTo>
                  <a:pt x="137" y="306"/>
                  <a:pt x="141" y="297"/>
                  <a:pt x="141" y="285"/>
                </a:cubicBezTo>
                <a:cubicBezTo>
                  <a:pt x="141" y="274"/>
                  <a:pt x="137" y="264"/>
                  <a:pt x="129" y="256"/>
                </a:cubicBezTo>
                <a:cubicBezTo>
                  <a:pt x="121" y="249"/>
                  <a:pt x="111" y="245"/>
                  <a:pt x="100" y="245"/>
                </a:cubicBezTo>
                <a:cubicBezTo>
                  <a:pt x="89" y="245"/>
                  <a:pt x="79" y="249"/>
                  <a:pt x="71" y="256"/>
                </a:cubicBezTo>
                <a:cubicBezTo>
                  <a:pt x="63" y="264"/>
                  <a:pt x="59" y="274"/>
                  <a:pt x="59" y="285"/>
                </a:cubicBezTo>
                <a:cubicBezTo>
                  <a:pt x="59" y="297"/>
                  <a:pt x="63" y="306"/>
                  <a:pt x="71" y="314"/>
                </a:cubicBezTo>
                <a:cubicBezTo>
                  <a:pt x="72" y="315"/>
                  <a:pt x="73" y="316"/>
                  <a:pt x="74" y="317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239"/>
                  <a:pt x="25" y="171"/>
                  <a:pt x="74" y="114"/>
                </a:cubicBezTo>
                <a:cubicBezTo>
                  <a:pt x="73" y="114"/>
                  <a:pt x="73" y="114"/>
                  <a:pt x="72" y="114"/>
                </a:cubicBezTo>
                <a:cubicBezTo>
                  <a:pt x="61" y="114"/>
                  <a:pt x="51" y="110"/>
                  <a:pt x="43" y="102"/>
                </a:cubicBezTo>
                <a:cubicBezTo>
                  <a:pt x="35" y="94"/>
                  <a:pt x="31" y="84"/>
                  <a:pt x="31" y="73"/>
                </a:cubicBezTo>
                <a:cubicBezTo>
                  <a:pt x="31" y="62"/>
                  <a:pt x="35" y="52"/>
                  <a:pt x="43" y="44"/>
                </a:cubicBezTo>
                <a:cubicBezTo>
                  <a:pt x="51" y="36"/>
                  <a:pt x="61" y="32"/>
                  <a:pt x="72" y="32"/>
                </a:cubicBezTo>
                <a:cubicBezTo>
                  <a:pt x="83" y="32"/>
                  <a:pt x="93" y="36"/>
                  <a:pt x="101" y="44"/>
                </a:cubicBezTo>
                <a:cubicBezTo>
                  <a:pt x="109" y="52"/>
                  <a:pt x="113" y="62"/>
                  <a:pt x="113" y="73"/>
                </a:cubicBezTo>
                <a:cubicBezTo>
                  <a:pt x="113" y="74"/>
                  <a:pt x="113" y="74"/>
                  <a:pt x="113" y="75"/>
                </a:cubicBezTo>
                <a:cubicBezTo>
                  <a:pt x="170" y="25"/>
                  <a:pt x="239" y="0"/>
                  <a:pt x="318" y="0"/>
                </a:cubicBezTo>
                <a:cubicBezTo>
                  <a:pt x="319" y="0"/>
                  <a:pt x="319" y="0"/>
                  <a:pt x="320" y="0"/>
                </a:cubicBezTo>
                <a:cubicBezTo>
                  <a:pt x="320" y="70"/>
                  <a:pt x="320" y="70"/>
                  <a:pt x="320" y="70"/>
                </a:cubicBezTo>
                <a:cubicBezTo>
                  <a:pt x="328" y="62"/>
                  <a:pt x="338" y="58"/>
                  <a:pt x="349" y="58"/>
                </a:cubicBezTo>
                <a:cubicBezTo>
                  <a:pt x="361" y="58"/>
                  <a:pt x="370" y="62"/>
                  <a:pt x="378" y="70"/>
                </a:cubicBezTo>
                <a:cubicBezTo>
                  <a:pt x="386" y="78"/>
                  <a:pt x="390" y="88"/>
                  <a:pt x="390" y="99"/>
                </a:cubicBezTo>
                <a:cubicBezTo>
                  <a:pt x="390" y="110"/>
                  <a:pt x="386" y="120"/>
                  <a:pt x="378" y="128"/>
                </a:cubicBezTo>
                <a:cubicBezTo>
                  <a:pt x="370" y="136"/>
                  <a:pt x="361" y="140"/>
                  <a:pt x="349" y="140"/>
                </a:cubicBezTo>
                <a:cubicBezTo>
                  <a:pt x="338" y="140"/>
                  <a:pt x="328" y="136"/>
                  <a:pt x="320" y="128"/>
                </a:cubicBezTo>
                <a:cubicBezTo>
                  <a:pt x="320" y="171"/>
                  <a:pt x="320" y="171"/>
                  <a:pt x="320" y="171"/>
                </a:cubicBezTo>
                <a:cubicBezTo>
                  <a:pt x="320" y="171"/>
                  <a:pt x="319" y="171"/>
                  <a:pt x="318" y="171"/>
                </a:cubicBezTo>
                <a:cubicBezTo>
                  <a:pt x="277" y="171"/>
                  <a:pt x="243" y="186"/>
                  <a:pt x="214" y="214"/>
                </a:cubicBezTo>
                <a:cubicBezTo>
                  <a:pt x="186" y="242"/>
                  <a:pt x="172" y="277"/>
                  <a:pt x="172" y="317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29">
            <a:extLst>
              <a:ext uri="{FF2B5EF4-FFF2-40B4-BE49-F238E27FC236}">
                <a16:creationId xmlns="" xmlns:a16="http://schemas.microsoft.com/office/drawing/2014/main" id="{833D7D15-852C-4682-8604-E633DFE7C233}"/>
              </a:ext>
            </a:extLst>
          </p:cNvPr>
          <p:cNvSpPr>
            <a:spLocks/>
          </p:cNvSpPr>
          <p:nvPr/>
        </p:nvSpPr>
        <p:spPr bwMode="auto">
          <a:xfrm>
            <a:off x="2092041" y="2095020"/>
            <a:ext cx="472360" cy="577761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6" y="58"/>
              </a:cxn>
              <a:cxn ang="0">
                <a:pos x="36" y="65"/>
              </a:cxn>
              <a:cxn ang="0">
                <a:pos x="34" y="68"/>
              </a:cxn>
              <a:cxn ang="0">
                <a:pos x="22" y="68"/>
              </a:cxn>
              <a:cxn ang="0">
                <a:pos x="20" y="65"/>
              </a:cxn>
              <a:cxn ang="0">
                <a:pos x="20" y="58"/>
              </a:cxn>
              <a:cxn ang="0">
                <a:pos x="2" y="58"/>
              </a:cxn>
              <a:cxn ang="0">
                <a:pos x="0" y="56"/>
              </a:cxn>
              <a:cxn ang="0">
                <a:pos x="1" y="54"/>
              </a:cxn>
              <a:cxn ang="0">
                <a:pos x="16" y="39"/>
              </a:cxn>
              <a:cxn ang="0">
                <a:pos x="7" y="39"/>
              </a:cxn>
              <a:cxn ang="0">
                <a:pos x="5" y="36"/>
              </a:cxn>
              <a:cxn ang="0">
                <a:pos x="6" y="34"/>
              </a:cxn>
              <a:cxn ang="0">
                <a:pos x="21" y="19"/>
              </a:cxn>
              <a:cxn ang="0">
                <a:pos x="13" y="19"/>
              </a:cxn>
              <a:cxn ang="0">
                <a:pos x="11" y="17"/>
              </a:cxn>
              <a:cxn ang="0">
                <a:pos x="12" y="15"/>
              </a:cxn>
              <a:cxn ang="0">
                <a:pos x="26" y="0"/>
              </a:cxn>
              <a:cxn ang="0">
                <a:pos x="28" y="0"/>
              </a:cxn>
              <a:cxn ang="0">
                <a:pos x="30" y="0"/>
              </a:cxn>
              <a:cxn ang="0">
                <a:pos x="44" y="15"/>
              </a:cxn>
              <a:cxn ang="0">
                <a:pos x="45" y="17"/>
              </a:cxn>
              <a:cxn ang="0">
                <a:pos x="42" y="19"/>
              </a:cxn>
              <a:cxn ang="0">
                <a:pos x="35" y="19"/>
              </a:cxn>
              <a:cxn ang="0">
                <a:pos x="50" y="34"/>
              </a:cxn>
              <a:cxn ang="0">
                <a:pos x="51" y="36"/>
              </a:cxn>
              <a:cxn ang="0">
                <a:pos x="49" y="39"/>
              </a:cxn>
              <a:cxn ang="0">
                <a:pos x="40" y="39"/>
              </a:cxn>
              <a:cxn ang="0">
                <a:pos x="55" y="54"/>
              </a:cxn>
              <a:cxn ang="0">
                <a:pos x="56" y="56"/>
              </a:cxn>
              <a:cxn ang="0">
                <a:pos x="53" y="58"/>
              </a:cxn>
            </a:cxnLst>
            <a:rect l="0" t="0" r="r" b="b"/>
            <a:pathLst>
              <a:path w="56" h="68">
                <a:moveTo>
                  <a:pt x="53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60"/>
                  <a:pt x="36" y="63"/>
                  <a:pt x="36" y="65"/>
                </a:cubicBezTo>
                <a:cubicBezTo>
                  <a:pt x="36" y="67"/>
                  <a:pt x="35" y="68"/>
                  <a:pt x="34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1" y="68"/>
                  <a:pt x="20" y="67"/>
                  <a:pt x="20" y="65"/>
                </a:cubicBezTo>
                <a:cubicBezTo>
                  <a:pt x="20" y="63"/>
                  <a:pt x="20" y="60"/>
                  <a:pt x="20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6"/>
                </a:cubicBezTo>
                <a:cubicBezTo>
                  <a:pt x="0" y="55"/>
                  <a:pt x="0" y="54"/>
                  <a:pt x="1" y="54"/>
                </a:cubicBezTo>
                <a:cubicBezTo>
                  <a:pt x="16" y="39"/>
                  <a:pt x="16" y="39"/>
                  <a:pt x="1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5" y="37"/>
                  <a:pt x="5" y="36"/>
                </a:cubicBezTo>
                <a:cubicBezTo>
                  <a:pt x="5" y="35"/>
                  <a:pt x="5" y="35"/>
                  <a:pt x="6" y="3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8"/>
                  <a:pt x="11" y="17"/>
                </a:cubicBezTo>
                <a:cubicBezTo>
                  <a:pt x="11" y="16"/>
                  <a:pt x="11" y="15"/>
                  <a:pt x="12" y="15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6"/>
                  <a:pt x="45" y="17"/>
                </a:cubicBezTo>
                <a:cubicBezTo>
                  <a:pt x="45" y="18"/>
                  <a:pt x="44" y="19"/>
                  <a:pt x="42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51" y="37"/>
                  <a:pt x="50" y="39"/>
                  <a:pt x="4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5"/>
                  <a:pt x="56" y="56"/>
                </a:cubicBezTo>
                <a:cubicBezTo>
                  <a:pt x="56" y="57"/>
                  <a:pt x="55" y="58"/>
                  <a:pt x="53" y="5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82">
            <a:extLst>
              <a:ext uri="{FF2B5EF4-FFF2-40B4-BE49-F238E27FC236}">
                <a16:creationId xmlns="" xmlns:a16="http://schemas.microsoft.com/office/drawing/2014/main" id="{AA92F509-D740-47B0-8F7F-29D6B8F91109}"/>
              </a:ext>
            </a:extLst>
          </p:cNvPr>
          <p:cNvSpPr>
            <a:spLocks noEditPoints="1"/>
          </p:cNvSpPr>
          <p:nvPr/>
        </p:nvSpPr>
        <p:spPr bwMode="auto">
          <a:xfrm>
            <a:off x="1778275" y="3673023"/>
            <a:ext cx="645975" cy="603537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11">
            <a:extLst>
              <a:ext uri="{FF2B5EF4-FFF2-40B4-BE49-F238E27FC236}">
                <a16:creationId xmlns="" xmlns:a16="http://schemas.microsoft.com/office/drawing/2014/main" id="{9D2AD212-5047-4F28-AF74-57AE4288B1D9}"/>
              </a:ext>
            </a:extLst>
          </p:cNvPr>
          <p:cNvSpPr>
            <a:spLocks noEditPoints="1"/>
          </p:cNvSpPr>
          <p:nvPr/>
        </p:nvSpPr>
        <p:spPr bwMode="auto">
          <a:xfrm>
            <a:off x="4721610" y="2697479"/>
            <a:ext cx="564761" cy="560280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5">
            <a:extLst>
              <a:ext uri="{FF2B5EF4-FFF2-40B4-BE49-F238E27FC236}">
                <a16:creationId xmlns="" xmlns:a16="http://schemas.microsoft.com/office/drawing/2014/main" id="{E2127EDA-106D-480D-AA51-75B550903075}"/>
              </a:ext>
            </a:extLst>
          </p:cNvPr>
          <p:cNvSpPr>
            <a:spLocks noEditPoints="1"/>
          </p:cNvSpPr>
          <p:nvPr/>
        </p:nvSpPr>
        <p:spPr bwMode="auto">
          <a:xfrm>
            <a:off x="4179579" y="4384753"/>
            <a:ext cx="570154" cy="53406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39">
            <a:extLst>
              <a:ext uri="{FF2B5EF4-FFF2-40B4-BE49-F238E27FC236}">
                <a16:creationId xmlns="" xmlns:a16="http://schemas.microsoft.com/office/drawing/2014/main" id="{05D977F4-C65E-43F8-91B8-C5B0046E46CC}"/>
              </a:ext>
            </a:extLst>
          </p:cNvPr>
          <p:cNvSpPr>
            <a:spLocks noEditPoints="1"/>
          </p:cNvSpPr>
          <p:nvPr/>
        </p:nvSpPr>
        <p:spPr bwMode="auto">
          <a:xfrm>
            <a:off x="3123699" y="3120559"/>
            <a:ext cx="702498" cy="691436"/>
          </a:xfrm>
          <a:custGeom>
            <a:avLst/>
            <a:gdLst/>
            <a:ahLst/>
            <a:cxnLst>
              <a:cxn ang="0">
                <a:pos x="58" y="35"/>
              </a:cxn>
              <a:cxn ang="0">
                <a:pos x="29" y="58"/>
              </a:cxn>
              <a:cxn ang="0">
                <a:pos x="9" y="50"/>
              </a:cxn>
              <a:cxn ang="0">
                <a:pos x="5" y="55"/>
              </a:cxn>
              <a:cxn ang="0">
                <a:pos x="3" y="55"/>
              </a:cxn>
              <a:cxn ang="0">
                <a:pos x="0" y="53"/>
              </a:cxn>
              <a:cxn ang="0">
                <a:pos x="0" y="36"/>
              </a:cxn>
              <a:cxn ang="0">
                <a:pos x="3" y="34"/>
              </a:cxn>
              <a:cxn ang="0">
                <a:pos x="20" y="34"/>
              </a:cxn>
              <a:cxn ang="0">
                <a:pos x="22" y="36"/>
              </a:cxn>
              <a:cxn ang="0">
                <a:pos x="22" y="38"/>
              </a:cxn>
              <a:cxn ang="0">
                <a:pos x="16" y="43"/>
              </a:cxn>
              <a:cxn ang="0">
                <a:pos x="30" y="48"/>
              </a:cxn>
              <a:cxn ang="0">
                <a:pos x="46" y="39"/>
              </a:cxn>
              <a:cxn ang="0">
                <a:pos x="48" y="34"/>
              </a:cxn>
              <a:cxn ang="0">
                <a:pos x="49" y="34"/>
              </a:cxn>
              <a:cxn ang="0">
                <a:pos x="57" y="34"/>
              </a:cxn>
              <a:cxn ang="0">
                <a:pos x="58" y="35"/>
              </a:cxn>
              <a:cxn ang="0">
                <a:pos x="58" y="35"/>
              </a:cxn>
              <a:cxn ang="0">
                <a:pos x="59" y="21"/>
              </a:cxn>
              <a:cxn ang="0">
                <a:pos x="56" y="24"/>
              </a:cxn>
              <a:cxn ang="0">
                <a:pos x="39" y="24"/>
              </a:cxn>
              <a:cxn ang="0">
                <a:pos x="37" y="21"/>
              </a:cxn>
              <a:cxn ang="0">
                <a:pos x="38" y="20"/>
              </a:cxn>
              <a:cxn ang="0">
                <a:pos x="43" y="14"/>
              </a:cxn>
              <a:cxn ang="0">
                <a:pos x="30" y="9"/>
              </a:cxn>
              <a:cxn ang="0">
                <a:pos x="13" y="19"/>
              </a:cxn>
              <a:cxn ang="0">
                <a:pos x="11" y="23"/>
              </a:cxn>
              <a:cxn ang="0">
                <a:pos x="10" y="24"/>
              </a:cxn>
              <a:cxn ang="0">
                <a:pos x="2" y="24"/>
              </a:cxn>
              <a:cxn ang="0">
                <a:pos x="1" y="23"/>
              </a:cxn>
              <a:cxn ang="0">
                <a:pos x="1" y="22"/>
              </a:cxn>
              <a:cxn ang="0">
                <a:pos x="30" y="0"/>
              </a:cxn>
              <a:cxn ang="0">
                <a:pos x="50" y="8"/>
              </a:cxn>
              <a:cxn ang="0">
                <a:pos x="55" y="3"/>
              </a:cxn>
              <a:cxn ang="0">
                <a:pos x="56" y="2"/>
              </a:cxn>
              <a:cxn ang="0">
                <a:pos x="59" y="4"/>
              </a:cxn>
              <a:cxn ang="0">
                <a:pos x="59" y="21"/>
              </a:cxn>
            </a:cxnLst>
            <a:rect l="0" t="0" r="r" b="b"/>
            <a:pathLst>
              <a:path w="59" h="58">
                <a:moveTo>
                  <a:pt x="58" y="35"/>
                </a:moveTo>
                <a:cubicBezTo>
                  <a:pt x="55" y="48"/>
                  <a:pt x="43" y="58"/>
                  <a:pt x="29" y="58"/>
                </a:cubicBezTo>
                <a:cubicBezTo>
                  <a:pt x="22" y="58"/>
                  <a:pt x="15" y="55"/>
                  <a:pt x="9" y="50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4" y="55"/>
                  <a:pt x="3" y="55"/>
                </a:cubicBezTo>
                <a:cubicBezTo>
                  <a:pt x="2" y="55"/>
                  <a:pt x="0" y="54"/>
                  <a:pt x="0" y="5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2" y="34"/>
                  <a:pt x="3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5"/>
                  <a:pt x="22" y="36"/>
                </a:cubicBezTo>
                <a:cubicBezTo>
                  <a:pt x="22" y="37"/>
                  <a:pt x="22" y="37"/>
                  <a:pt x="22" y="38"/>
                </a:cubicBezTo>
                <a:cubicBezTo>
                  <a:pt x="16" y="43"/>
                  <a:pt x="16" y="43"/>
                  <a:pt x="16" y="43"/>
                </a:cubicBezTo>
                <a:cubicBezTo>
                  <a:pt x="20" y="46"/>
                  <a:pt x="25" y="48"/>
                  <a:pt x="30" y="48"/>
                </a:cubicBezTo>
                <a:cubicBezTo>
                  <a:pt x="36" y="48"/>
                  <a:pt x="43" y="45"/>
                  <a:pt x="46" y="39"/>
                </a:cubicBezTo>
                <a:cubicBezTo>
                  <a:pt x="47" y="37"/>
                  <a:pt x="48" y="36"/>
                  <a:pt x="48" y="34"/>
                </a:cubicBezTo>
                <a:cubicBezTo>
                  <a:pt x="48" y="34"/>
                  <a:pt x="49" y="34"/>
                  <a:pt x="49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8" y="34"/>
                  <a:pt x="58" y="35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9" y="21"/>
                </a:moveTo>
                <a:cubicBezTo>
                  <a:pt x="59" y="23"/>
                  <a:pt x="58" y="24"/>
                  <a:pt x="56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3"/>
                  <a:pt x="37" y="21"/>
                </a:cubicBezTo>
                <a:cubicBezTo>
                  <a:pt x="37" y="21"/>
                  <a:pt x="37" y="20"/>
                  <a:pt x="38" y="20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1"/>
                  <a:pt x="34" y="9"/>
                  <a:pt x="30" y="9"/>
                </a:cubicBezTo>
                <a:cubicBezTo>
                  <a:pt x="23" y="9"/>
                  <a:pt x="17" y="13"/>
                  <a:pt x="13" y="19"/>
                </a:cubicBezTo>
                <a:cubicBezTo>
                  <a:pt x="12" y="20"/>
                  <a:pt x="12" y="21"/>
                  <a:pt x="11" y="23"/>
                </a:cubicBezTo>
                <a:cubicBezTo>
                  <a:pt x="11" y="24"/>
                  <a:pt x="10" y="24"/>
                  <a:pt x="10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3"/>
                  <a:pt x="1" y="23"/>
                </a:cubicBezTo>
                <a:cubicBezTo>
                  <a:pt x="1" y="23"/>
                  <a:pt x="1" y="22"/>
                  <a:pt x="1" y="22"/>
                </a:cubicBezTo>
                <a:cubicBezTo>
                  <a:pt x="4" y="9"/>
                  <a:pt x="16" y="0"/>
                  <a:pt x="30" y="0"/>
                </a:cubicBezTo>
                <a:cubicBezTo>
                  <a:pt x="37" y="0"/>
                  <a:pt x="44" y="3"/>
                  <a:pt x="50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6" y="2"/>
                  <a:pt x="56" y="2"/>
                </a:cubicBezTo>
                <a:cubicBezTo>
                  <a:pt x="58" y="2"/>
                  <a:pt x="59" y="3"/>
                  <a:pt x="59" y="4"/>
                </a:cubicBezTo>
                <a:lnTo>
                  <a:pt x="59" y="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4">
            <a:extLst>
              <a:ext uri="{FF2B5EF4-FFF2-40B4-BE49-F238E27FC236}">
                <a16:creationId xmlns="" xmlns:a16="http://schemas.microsoft.com/office/drawing/2014/main" id="{10A182A3-B51E-4FA8-86B1-E148059A6562}"/>
              </a:ext>
            </a:extLst>
          </p:cNvPr>
          <p:cNvGrpSpPr/>
          <p:nvPr/>
        </p:nvGrpSpPr>
        <p:grpSpPr>
          <a:xfrm>
            <a:off x="6025230" y="1264460"/>
            <a:ext cx="934952" cy="935735"/>
            <a:chOff x="3287425" y="1417883"/>
            <a:chExt cx="648499" cy="649042"/>
          </a:xfrm>
        </p:grpSpPr>
        <p:sp>
          <p:nvSpPr>
            <p:cNvPr id="15" name="Oval 36">
              <a:extLst>
                <a:ext uri="{FF2B5EF4-FFF2-40B4-BE49-F238E27FC236}">
                  <a16:creationId xmlns="" xmlns:a16="http://schemas.microsoft.com/office/drawing/2014/main" id="{F11B6BD2-34C8-438C-B052-F33B950C7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37">
              <a:extLst>
                <a:ext uri="{FF2B5EF4-FFF2-40B4-BE49-F238E27FC236}">
                  <a16:creationId xmlns="" xmlns:a16="http://schemas.microsoft.com/office/drawing/2014/main" id="{BFF35423-2E88-41A2-9CA3-67B028ECB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29">
            <a:extLst>
              <a:ext uri="{FF2B5EF4-FFF2-40B4-BE49-F238E27FC236}">
                <a16:creationId xmlns="" xmlns:a16="http://schemas.microsoft.com/office/drawing/2014/main" id="{1067F6EE-B563-4051-A915-B4F1A1DC1B55}"/>
              </a:ext>
            </a:extLst>
          </p:cNvPr>
          <p:cNvGrpSpPr/>
          <p:nvPr/>
        </p:nvGrpSpPr>
        <p:grpSpPr>
          <a:xfrm>
            <a:off x="6025230" y="2342283"/>
            <a:ext cx="934952" cy="935735"/>
            <a:chOff x="2779491" y="2517212"/>
            <a:chExt cx="648499" cy="649042"/>
          </a:xfrm>
        </p:grpSpPr>
        <p:sp>
          <p:nvSpPr>
            <p:cNvPr id="18" name="Oval 39">
              <a:extLst>
                <a:ext uri="{FF2B5EF4-FFF2-40B4-BE49-F238E27FC236}">
                  <a16:creationId xmlns="" xmlns:a16="http://schemas.microsoft.com/office/drawing/2014/main" id="{BF91892D-C338-4199-AA3D-18B7857DC3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40">
              <a:extLst>
                <a:ext uri="{FF2B5EF4-FFF2-40B4-BE49-F238E27FC236}">
                  <a16:creationId xmlns="" xmlns:a16="http://schemas.microsoft.com/office/drawing/2014/main" id="{D52176FD-B12F-48EE-8E18-463B47F328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en-US" sz="2400" b="1" dirty="0"/>
            </a:p>
          </p:txBody>
        </p:sp>
      </p:grpSp>
      <p:grpSp>
        <p:nvGrpSpPr>
          <p:cNvPr id="13" name="Group 130">
            <a:extLst>
              <a:ext uri="{FF2B5EF4-FFF2-40B4-BE49-F238E27FC236}">
                <a16:creationId xmlns="" xmlns:a16="http://schemas.microsoft.com/office/drawing/2014/main" id="{C2D70E9E-A719-45CD-938F-2ED7CC12C55A}"/>
              </a:ext>
            </a:extLst>
          </p:cNvPr>
          <p:cNvGrpSpPr/>
          <p:nvPr/>
        </p:nvGrpSpPr>
        <p:grpSpPr>
          <a:xfrm>
            <a:off x="6025230" y="3452493"/>
            <a:ext cx="934952" cy="935735"/>
            <a:chOff x="3287425" y="3613920"/>
            <a:chExt cx="648499" cy="649042"/>
          </a:xfrm>
        </p:grpSpPr>
        <p:sp>
          <p:nvSpPr>
            <p:cNvPr id="21" name="Oval 42">
              <a:extLst>
                <a:ext uri="{FF2B5EF4-FFF2-40B4-BE49-F238E27FC236}">
                  <a16:creationId xmlns="" xmlns:a16="http://schemas.microsoft.com/office/drawing/2014/main" id="{33520D00-7C84-488E-A11E-068CD699BB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43">
              <a:extLst>
                <a:ext uri="{FF2B5EF4-FFF2-40B4-BE49-F238E27FC236}">
                  <a16:creationId xmlns="" xmlns:a16="http://schemas.microsoft.com/office/drawing/2014/main" id="{0E351AF8-CB41-438A-95AC-87913F9ABB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03</a:t>
              </a:r>
              <a:endParaRPr lang="en-US" sz="2400" b="1" dirty="0"/>
            </a:p>
          </p:txBody>
        </p:sp>
      </p:grpSp>
      <p:grpSp>
        <p:nvGrpSpPr>
          <p:cNvPr id="14" name="Group 133">
            <a:extLst>
              <a:ext uri="{FF2B5EF4-FFF2-40B4-BE49-F238E27FC236}">
                <a16:creationId xmlns="" xmlns:a16="http://schemas.microsoft.com/office/drawing/2014/main" id="{9A543417-2B16-4FAC-B698-08E37A1F8B4C}"/>
              </a:ext>
            </a:extLst>
          </p:cNvPr>
          <p:cNvGrpSpPr/>
          <p:nvPr/>
        </p:nvGrpSpPr>
        <p:grpSpPr>
          <a:xfrm>
            <a:off x="6025230" y="4571314"/>
            <a:ext cx="934952" cy="935735"/>
            <a:chOff x="5249342" y="1406453"/>
            <a:chExt cx="648499" cy="649042"/>
          </a:xfrm>
        </p:grpSpPr>
        <p:sp>
          <p:nvSpPr>
            <p:cNvPr id="24" name="Oval 45">
              <a:extLst>
                <a:ext uri="{FF2B5EF4-FFF2-40B4-BE49-F238E27FC236}">
                  <a16:creationId xmlns="" xmlns:a16="http://schemas.microsoft.com/office/drawing/2014/main" id="{39754C74-6037-4031-8921-F36F16D961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46">
              <a:extLst>
                <a:ext uri="{FF2B5EF4-FFF2-40B4-BE49-F238E27FC236}">
                  <a16:creationId xmlns="" xmlns:a16="http://schemas.microsoft.com/office/drawing/2014/main" id="{31B5C154-8CDF-449B-8DDF-344ABB213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04</a:t>
              </a:r>
              <a:endParaRPr lang="en-US" sz="2400" b="1" dirty="0"/>
            </a:p>
          </p:txBody>
        </p:sp>
      </p:grp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77026CB8-DBBC-4D81-A700-1FFE6DDA06AE}"/>
              </a:ext>
            </a:extLst>
          </p:cNvPr>
          <p:cNvSpPr txBox="1"/>
          <p:nvPr/>
        </p:nvSpPr>
        <p:spPr>
          <a:xfrm>
            <a:off x="7363829" y="1490059"/>
            <a:ext cx="33560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Городские библиотеки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D66C171C-4411-46EE-BF5D-23F0B46E7AD6}"/>
              </a:ext>
            </a:extLst>
          </p:cNvPr>
          <p:cNvSpPr txBox="1"/>
          <p:nvPr/>
        </p:nvSpPr>
        <p:spPr>
          <a:xfrm>
            <a:off x="7298515" y="2471880"/>
            <a:ext cx="335600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cs typeface="Arial" pitchFamily="34" charset="0"/>
              </a:rPr>
              <a:t>https://rusneb.ru/ </a:t>
            </a:r>
            <a:endParaRPr lang="ru-RU" altLang="ko-KR" sz="1400" b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Национальная электронная библиотека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6160B7A6-F7E4-46D6-8275-56B02A2D765B}"/>
              </a:ext>
            </a:extLst>
          </p:cNvPr>
          <p:cNvSpPr txBox="1"/>
          <p:nvPr/>
        </p:nvSpPr>
        <p:spPr>
          <a:xfrm>
            <a:off x="7298515" y="3597194"/>
            <a:ext cx="335600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cs typeface="Arial" pitchFamily="34" charset="0"/>
              </a:rPr>
              <a:t>https://libfl.ru/static/online_resources/ </a:t>
            </a:r>
            <a:endParaRPr lang="ru-RU" altLang="ko-KR" sz="1400" b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ru-RU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Онлайн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библиотеки иностранной литературы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BC8617E6-08A5-48EF-8FD1-16B5B1884F62}"/>
              </a:ext>
            </a:extLst>
          </p:cNvPr>
          <p:cNvSpPr txBox="1"/>
          <p:nvPr/>
        </p:nvSpPr>
        <p:spPr>
          <a:xfrm>
            <a:off x="7298515" y="4722508"/>
            <a:ext cx="335600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cs typeface="Arial" pitchFamily="34" charset="0"/>
                <a:hlinkClick r:id="rId2"/>
              </a:rPr>
              <a:t>http://www.lib.volsu.ru/index.php?option=com_content&amp;view=article&amp;id=20&amp;Itemid=45</a:t>
            </a:r>
            <a:endParaRPr lang="ru-RU" altLang="ko-KR" sz="1400" b="1" dirty="0" smtClean="0">
              <a:solidFill>
                <a:srgbClr val="C00000"/>
              </a:solidFill>
              <a:cs typeface="Arial" pitchFamily="34" charset="0"/>
            </a:endParaRPr>
          </a:p>
          <a:p>
            <a:r>
              <a:rPr lang="ru-RU" altLang="ko-KR" sz="1400" dirty="0" smtClean="0">
                <a:cs typeface="Arial" pitchFamily="34" charset="0"/>
              </a:rPr>
              <a:t>Список электронных научных ресурсов</a:t>
            </a:r>
            <a:endParaRPr lang="ru-RU" altLang="ko-KR" sz="1400" dirty="0">
              <a:cs typeface="Arial" pitchFamily="34" charset="0"/>
            </a:endParaRPr>
          </a:p>
        </p:txBody>
      </p:sp>
      <p:grpSp>
        <p:nvGrpSpPr>
          <p:cNvPr id="27" name="Group 22">
            <a:extLst>
              <a:ext uri="{FF2B5EF4-FFF2-40B4-BE49-F238E27FC236}">
                <a16:creationId xmlns=""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1138210" y="372584"/>
            <a:ext cx="5105400" cy="555625"/>
            <a:chOff x="1248" y="3230"/>
            <a:chExt cx="3216" cy="350"/>
          </a:xfrm>
        </p:grpSpPr>
        <p:sp>
          <p:nvSpPr>
            <p:cNvPr id="28" name="Line 23">
              <a:extLst>
                <a:ext uri="{FF2B5EF4-FFF2-40B4-BE49-F238E27FC236}">
                  <a16:creationId xmlns=""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=""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Text Box 25">
              <a:extLst>
                <a:ext uri="{FF2B5EF4-FFF2-40B4-BE49-F238E27FC236}">
                  <a16:creationId xmlns=""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20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Научная литература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5" name="Text Box 26">
              <a:extLst>
                <a:ext uri="{FF2B5EF4-FFF2-40B4-BE49-F238E27FC236}">
                  <a16:creationId xmlns=""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700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>
            <a:extLst>
              <a:ext uri="{FF2B5EF4-FFF2-40B4-BE49-F238E27FC236}">
                <a16:creationId xmlns="" xmlns:a16="http://schemas.microsoft.com/office/drawing/2014/main" id="{13502622-FE6C-4F5F-8B43-CFCCF83F9214}"/>
              </a:ext>
            </a:extLst>
          </p:cNvPr>
          <p:cNvGrpSpPr/>
          <p:nvPr/>
        </p:nvGrpSpPr>
        <p:grpSpPr>
          <a:xfrm>
            <a:off x="5003074" y="1323688"/>
            <a:ext cx="5734593" cy="1061072"/>
            <a:chOff x="407368" y="1749039"/>
            <a:chExt cx="2895200" cy="1061072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42614586-2E84-46F1-B103-B3503A2F5CEC}"/>
                </a:ext>
              </a:extLst>
            </p:cNvPr>
            <p:cNvSpPr/>
            <p:nvPr/>
          </p:nvSpPr>
          <p:spPr>
            <a:xfrm>
              <a:off x="407368" y="1749039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https://pedsovet.su/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A3397DB1-105A-4D8E-A913-0C07CB8D40DA}"/>
                </a:ext>
              </a:extLst>
            </p:cNvPr>
            <p:cNvSpPr/>
            <p:nvPr/>
          </p:nvSpPr>
          <p:spPr>
            <a:xfrm>
              <a:off x="423253" y="2286891"/>
              <a:ext cx="28793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</a:rPr>
                <a:t>Сообщество взаимопомощи учителей</a:t>
              </a:r>
              <a:endParaRPr lang="en-US" sz="1400" dirty="0"/>
            </a:p>
          </p:txBody>
        </p:sp>
      </p:grpSp>
      <p:grpSp>
        <p:nvGrpSpPr>
          <p:cNvPr id="4" name="Group 48">
            <a:extLst>
              <a:ext uri="{FF2B5EF4-FFF2-40B4-BE49-F238E27FC236}">
                <a16:creationId xmlns="" xmlns:a16="http://schemas.microsoft.com/office/drawing/2014/main" id="{D4769AA9-5D57-4FEA-A1C6-ED01078D3495}"/>
              </a:ext>
            </a:extLst>
          </p:cNvPr>
          <p:cNvGrpSpPr/>
          <p:nvPr/>
        </p:nvGrpSpPr>
        <p:grpSpPr>
          <a:xfrm>
            <a:off x="5122777" y="2551594"/>
            <a:ext cx="5562638" cy="838727"/>
            <a:chOff x="379589" y="1749038"/>
            <a:chExt cx="2907093" cy="678712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36D37418-8FCB-4D23-B051-0EBA7BAE0997}"/>
                </a:ext>
              </a:extLst>
            </p:cNvPr>
            <p:cNvSpPr/>
            <p:nvPr/>
          </p:nvSpPr>
          <p:spPr>
            <a:xfrm>
              <a:off x="407368" y="1749038"/>
              <a:ext cx="2879314" cy="67245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solidFill>
                    <a:schemeClr val="accent3"/>
                  </a:solidFill>
                  <a:latin typeface="arial" panose="020B0604020202020204" pitchFamily="34" charset="0"/>
                  <a:hlinkClick r:id="rId2"/>
                </a:rPr>
                <a:t>https://www.zavuch.ru/</a:t>
              </a:r>
              <a:endParaRPr lang="ru-RU" sz="2400" b="1" dirty="0" smtClean="0">
                <a:solidFill>
                  <a:schemeClr val="accent3"/>
                </a:solidFill>
                <a:latin typeface="arial" panose="020B0604020202020204" pitchFamily="34" charset="0"/>
              </a:endParaRPr>
            </a:p>
            <a:p>
              <a:endParaRPr 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FA98AD9-1B9C-43C7-A970-4D659C378BD7}"/>
                </a:ext>
              </a:extLst>
            </p:cNvPr>
            <p:cNvSpPr/>
            <p:nvPr/>
          </p:nvSpPr>
          <p:spPr>
            <a:xfrm>
              <a:off x="379589" y="2178692"/>
              <a:ext cx="2879314" cy="24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</a:rPr>
                <a:t>Новости, пресс релизы, методическая копилка </a:t>
              </a:r>
              <a:endParaRPr lang="en-US" sz="1400" dirty="0"/>
            </a:p>
          </p:txBody>
        </p:sp>
      </p:grpSp>
      <p:pic>
        <p:nvPicPr>
          <p:cNvPr id="54" name="Graphic 53" descr="Fire">
            <a:extLst>
              <a:ext uri="{FF2B5EF4-FFF2-40B4-BE49-F238E27FC236}">
                <a16:creationId xmlns="" xmlns:a16="http://schemas.microsoft.com/office/drawing/2014/main" id="{2D68560D-5059-4C77-AA37-8510B498C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8990" y="1389964"/>
            <a:ext cx="793304" cy="793304"/>
          </a:xfrm>
          <a:prstGeom prst="rect">
            <a:avLst/>
          </a:prstGeom>
        </p:spPr>
      </p:pic>
      <p:grpSp>
        <p:nvGrpSpPr>
          <p:cNvPr id="17" name="Group 7">
            <a:extLst>
              <a:ext uri="{FF2B5EF4-FFF2-40B4-BE49-F238E27FC236}">
                <a16:creationId xmlns=""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93627" y="341653"/>
            <a:ext cx="5332416" cy="557213"/>
            <a:chOff x="1248" y="2030"/>
            <a:chExt cx="3359" cy="351"/>
          </a:xfrm>
        </p:grpSpPr>
        <p:sp>
          <p:nvSpPr>
            <p:cNvPr id="18" name="Line 8">
              <a:extLst>
                <a:ext uri="{FF2B5EF4-FFF2-40B4-BE49-F238E27FC236}">
                  <a16:creationId xmlns=""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=""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" name="Text Box 10">
              <a:extLst>
                <a:ext uri="{FF2B5EF4-FFF2-40B4-BE49-F238E27FC236}">
                  <a16:creationId xmlns=""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64" y="2090"/>
              <a:ext cx="23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Comic Sans MS" pitchFamily="66" charset="0"/>
                </a:rPr>
                <a:t>Методические порталы</a:t>
              </a:r>
              <a:endParaRPr lang="en-US" sz="24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=""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2" name="Graphic 53" descr="Fire">
            <a:extLst>
              <a:ext uri="{FF2B5EF4-FFF2-40B4-BE49-F238E27FC236}">
                <a16:creationId xmlns="" xmlns:a16="http://schemas.microsoft.com/office/drawing/2014/main" id="{2D68560D-5059-4C77-AA37-8510B498C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9950" y="2626581"/>
            <a:ext cx="793304" cy="793304"/>
          </a:xfrm>
          <a:prstGeom prst="rect">
            <a:avLst/>
          </a:prstGeom>
        </p:spPr>
      </p:pic>
      <p:grpSp>
        <p:nvGrpSpPr>
          <p:cNvPr id="23" name="Group 48">
            <a:extLst>
              <a:ext uri="{FF2B5EF4-FFF2-40B4-BE49-F238E27FC236}">
                <a16:creationId xmlns="" xmlns:a16="http://schemas.microsoft.com/office/drawing/2014/main" id="{D4769AA9-5D57-4FEA-A1C6-ED01078D3495}"/>
              </a:ext>
            </a:extLst>
          </p:cNvPr>
          <p:cNvGrpSpPr/>
          <p:nvPr/>
        </p:nvGrpSpPr>
        <p:grpSpPr>
          <a:xfrm>
            <a:off x="5196801" y="3670646"/>
            <a:ext cx="5562638" cy="838727"/>
            <a:chOff x="379589" y="1749038"/>
            <a:chExt cx="2907093" cy="678712"/>
          </a:xfrm>
        </p:grpSpPr>
        <p:sp>
          <p:nvSpPr>
            <p:cNvPr id="24" name="Rectangle 49">
              <a:extLst>
                <a:ext uri="{FF2B5EF4-FFF2-40B4-BE49-F238E27FC236}">
                  <a16:creationId xmlns="" xmlns:a16="http://schemas.microsoft.com/office/drawing/2014/main" id="{36D37418-8FCB-4D23-B051-0EBA7BAE0997}"/>
                </a:ext>
              </a:extLst>
            </p:cNvPr>
            <p:cNvSpPr/>
            <p:nvPr/>
          </p:nvSpPr>
          <p:spPr>
            <a:xfrm>
              <a:off x="407368" y="1749038"/>
              <a:ext cx="2879314" cy="37358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u="sng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https://kopilkaurokov.ru/corect</a:t>
              </a:r>
              <a:endParaRPr lang="en-US" sz="2400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25" name="Rectangle 50">
              <a:extLst>
                <a:ext uri="{FF2B5EF4-FFF2-40B4-BE49-F238E27FC236}">
                  <a16:creationId xmlns="" xmlns:a16="http://schemas.microsoft.com/office/drawing/2014/main" id="{EFA98AD9-1B9C-43C7-A970-4D659C378BD7}"/>
                </a:ext>
              </a:extLst>
            </p:cNvPr>
            <p:cNvSpPr/>
            <p:nvPr/>
          </p:nvSpPr>
          <p:spPr>
            <a:xfrm>
              <a:off x="379589" y="2178692"/>
              <a:ext cx="2879314" cy="249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</a:rPr>
                <a:t>Сайт для педагогов, имеется раздел «Коррекционная школа»</a:t>
              </a:r>
              <a:r>
                <a:rPr lang="ru-RU" sz="1400" dirty="0" smtClean="0">
                  <a:latin typeface="arial" panose="020B0604020202020204" pitchFamily="34" charset="0"/>
                </a:rPr>
                <a:t> </a:t>
              </a:r>
              <a:endParaRPr lang="en-US" sz="1400" dirty="0"/>
            </a:p>
          </p:txBody>
        </p:sp>
      </p:grpSp>
      <p:pic>
        <p:nvPicPr>
          <p:cNvPr id="26" name="Graphic 53" descr="Fire">
            <a:extLst>
              <a:ext uri="{FF2B5EF4-FFF2-40B4-BE49-F238E27FC236}">
                <a16:creationId xmlns="" xmlns:a16="http://schemas.microsoft.com/office/drawing/2014/main" id="{2D68560D-5059-4C77-AA37-8510B498C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6407" y="3680319"/>
            <a:ext cx="793304" cy="793304"/>
          </a:xfrm>
          <a:prstGeom prst="rect">
            <a:avLst/>
          </a:prstGeom>
        </p:spPr>
      </p:pic>
      <p:grpSp>
        <p:nvGrpSpPr>
          <p:cNvPr id="28" name="Group 48">
            <a:extLst>
              <a:ext uri="{FF2B5EF4-FFF2-40B4-BE49-F238E27FC236}">
                <a16:creationId xmlns="" xmlns:a16="http://schemas.microsoft.com/office/drawing/2014/main" id="{D4769AA9-5D57-4FEA-A1C6-ED01078D3495}"/>
              </a:ext>
            </a:extLst>
          </p:cNvPr>
          <p:cNvGrpSpPr/>
          <p:nvPr/>
        </p:nvGrpSpPr>
        <p:grpSpPr>
          <a:xfrm>
            <a:off x="5231636" y="4685194"/>
            <a:ext cx="5562638" cy="1269614"/>
            <a:chOff x="379589" y="1749038"/>
            <a:chExt cx="2907093" cy="1027393"/>
          </a:xfrm>
        </p:grpSpPr>
        <p:sp>
          <p:nvSpPr>
            <p:cNvPr id="29" name="Rectangle 49">
              <a:extLst>
                <a:ext uri="{FF2B5EF4-FFF2-40B4-BE49-F238E27FC236}">
                  <a16:creationId xmlns="" xmlns:a16="http://schemas.microsoft.com/office/drawing/2014/main" id="{36D37418-8FCB-4D23-B051-0EBA7BAE0997}"/>
                </a:ext>
              </a:extLst>
            </p:cNvPr>
            <p:cNvSpPr/>
            <p:nvPr/>
          </p:nvSpPr>
          <p:spPr>
            <a:xfrm>
              <a:off x="407368" y="1749038"/>
              <a:ext cx="2879314" cy="67245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latin typeface="arial" panose="020B0604020202020204" pitchFamily="34" charset="0"/>
                  <a:hlinkClick r:id="rId8"/>
                </a:rPr>
                <a:t>https://</a:t>
              </a:r>
              <a:r>
                <a:rPr lang="da-DK" sz="2400" b="1" dirty="0" smtClean="0">
                  <a:latin typeface="arial" panose="020B0604020202020204" pitchFamily="34" charset="0"/>
                  <a:hlinkClick r:id="rId8"/>
                </a:rPr>
                <a:t>easyen.ru/</a:t>
              </a:r>
              <a:endParaRPr lang="ru-RU" sz="2400" b="1" dirty="0" smtClean="0">
                <a:latin typeface="arial" panose="020B0604020202020204" pitchFamily="34" charset="0"/>
              </a:endParaRPr>
            </a:p>
            <a:p>
              <a:endParaRPr lang="en-US" sz="2400" b="1" u="sng" dirty="0">
                <a:solidFill>
                  <a:srgbClr val="0070C0"/>
                </a:solidFill>
              </a:endParaRPr>
            </a:p>
          </p:txBody>
        </p:sp>
        <p:sp>
          <p:nvSpPr>
            <p:cNvPr id="30" name="Rectangle 50">
              <a:extLst>
                <a:ext uri="{FF2B5EF4-FFF2-40B4-BE49-F238E27FC236}">
                  <a16:creationId xmlns="" xmlns:a16="http://schemas.microsoft.com/office/drawing/2014/main" id="{EFA98AD9-1B9C-43C7-A970-4D659C378BD7}"/>
                </a:ext>
              </a:extLst>
            </p:cNvPr>
            <p:cNvSpPr/>
            <p:nvPr/>
          </p:nvSpPr>
          <p:spPr>
            <a:xfrm>
              <a:off x="379589" y="2178692"/>
              <a:ext cx="2879314" cy="597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atin typeface="arial" panose="020B0604020202020204" pitchFamily="34" charset="0"/>
                </a:rPr>
                <a:t>Сайт </a:t>
              </a:r>
              <a:r>
                <a:rPr lang="ru-RU" sz="1400" dirty="0" smtClean="0">
                  <a:latin typeface="arial" panose="020B0604020202020204" pitchFamily="34" charset="0"/>
                </a:rPr>
                <a:t>для </a:t>
              </a:r>
              <a:r>
                <a:rPr lang="ru-RU" sz="1400" dirty="0" smtClean="0">
                  <a:latin typeface="arial" panose="020B0604020202020204" pitchFamily="34" charset="0"/>
                </a:rPr>
                <a:t>педагогов «Современный учительский портал», имеется раздел «Разработки для коррекционной школы»,</a:t>
              </a:r>
              <a:r>
                <a:rPr lang="ru-RU" sz="1400" dirty="0" smtClean="0">
                  <a:latin typeface="arial" panose="020B0604020202020204" pitchFamily="34" charset="0"/>
                </a:rPr>
                <a:t>  форум</a:t>
              </a:r>
              <a:endParaRPr lang="en-US" sz="1400" dirty="0"/>
            </a:p>
          </p:txBody>
        </p:sp>
      </p:grpSp>
      <p:pic>
        <p:nvPicPr>
          <p:cNvPr id="31" name="Graphic 53" descr="Fire">
            <a:extLst>
              <a:ext uri="{FF2B5EF4-FFF2-40B4-BE49-F238E27FC236}">
                <a16:creationId xmlns="" xmlns:a16="http://schemas.microsoft.com/office/drawing/2014/main" id="{2D68560D-5059-4C77-AA37-8510B498C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4305" y="4720993"/>
            <a:ext cx="793304" cy="793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8532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520</Words>
  <Application>Microsoft Office PowerPoint</Application>
  <PresentationFormat>Произвольный</PresentationFormat>
  <Paragraphs>124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Ресурсы самообразования для педагога</vt:lpstr>
      <vt:lpstr>Возможные источники самообразования</vt:lpstr>
      <vt:lpstr>Возможные источники самообразования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8</cp:revision>
  <dcterms:created xsi:type="dcterms:W3CDTF">2021-07-20T13:09:20Z</dcterms:created>
  <dcterms:modified xsi:type="dcterms:W3CDTF">2022-04-12T04:40:34Z</dcterms:modified>
</cp:coreProperties>
</file>