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60" r:id="rId5"/>
    <p:sldId id="259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2021 ПРОВЕРКА ОБР надзор\столярно-слесарная мастерская\IMG_20210415_1149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500042"/>
            <a:ext cx="7072361" cy="5715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2021 ПРОВЕРКА ОБР надзор\столярно-слесарная мастерская\IMG_20210415_1147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0"/>
            <a:ext cx="692948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2021 ПРОВЕРКА ОБР надзор\столярно-слесарная мастерская\IMG_20210415_1148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215369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2021 ПРОВЕРКА ОБР надзор\столярно-слесарная мастерская\IMG_20210415_1149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57166"/>
            <a:ext cx="5000660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2021 ПРОВЕРКА ОБР надзор\столярно-слесарная мастерская\IMG_20210415_1148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5728"/>
            <a:ext cx="7643866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2021 ПРОВЕРКА ОБР надзор\столярно-слесарная мастерская\IMG_20210415_1148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0"/>
            <a:ext cx="685804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</TotalTime>
  <Words>0</Words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11</cp:revision>
  <dcterms:created xsi:type="dcterms:W3CDTF">2021-04-15T12:39:56Z</dcterms:created>
  <dcterms:modified xsi:type="dcterms:W3CDTF">2021-04-15T13:05:38Z</dcterms:modified>
</cp:coreProperties>
</file>