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7" r:id="rId10"/>
    <p:sldId id="272" r:id="rId11"/>
    <p:sldId id="262" r:id="rId12"/>
    <p:sldId id="263" r:id="rId13"/>
    <p:sldId id="264" r:id="rId14"/>
    <p:sldId id="265" r:id="rId15"/>
    <p:sldId id="266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18648" cy="27363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Bookman Old Style" pitchFamily="18" charset="0"/>
                <a:ea typeface="Calibri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Bookman Old Style" pitchFamily="18" charset="0"/>
                <a:ea typeface="Calibri"/>
              </a:rPr>
            </a:br>
            <a: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Calibri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Bookman Old Style" pitchFamily="18" charset="0"/>
                <a:ea typeface="Calibri"/>
              </a:rPr>
            </a:b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Тема урока: 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«Правила дорожного движения»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4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дорожного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Переходить улицу нужно на зелёный сигнал светофора.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Переходя дорогу сначала посмотри налево, а потом на право.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Нельзя перебегать улицу перед приближающимся  транспортом.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Пешеходы должны ходить по тротуарам и пешеходным дорожкам.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 Нельзя играть на проезжей части.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Автобус обходить сзади.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Трамвай обходить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переди.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8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800200"/>
          </a:xfrm>
        </p:spPr>
        <p:txBody>
          <a:bodyPr/>
          <a:lstStyle/>
          <a:p>
            <a:r>
              <a:rPr lang="ru-RU" sz="4000" dirty="0" smtClean="0"/>
              <a:t>Мальчик попал в больницу. </a:t>
            </a:r>
            <a:br>
              <a:rPr lang="ru-RU" sz="4000" dirty="0" smtClean="0"/>
            </a:br>
            <a:r>
              <a:rPr lang="ru-RU" sz="4000" dirty="0" smtClean="0"/>
              <a:t>Почему?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84" y="2910681"/>
            <a:ext cx="589483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5576" y="5013176"/>
            <a:ext cx="808362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Потому, что он нарушил правила дорожного движения.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8002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dirty="0" smtClean="0"/>
              <a:t>Кто?  </a:t>
            </a:r>
            <a:r>
              <a:rPr lang="ru-RU" sz="4800" dirty="0"/>
              <a:t> </a:t>
            </a:r>
            <a:r>
              <a:rPr lang="ru-RU" sz="4800" dirty="0" smtClean="0"/>
              <a:t> Что делал?  Где?</a:t>
            </a:r>
            <a:br>
              <a:rPr lang="ru-RU" sz="4800" dirty="0" smtClean="0"/>
            </a:br>
            <a:r>
              <a:rPr lang="ru-RU" sz="4800" dirty="0" smtClean="0"/>
              <a:t>…….       …..    </a:t>
            </a:r>
            <a:r>
              <a:rPr lang="ru-RU" sz="3600" dirty="0" smtClean="0">
                <a:solidFill>
                  <a:schemeClr val="tx1"/>
                </a:solidFill>
              </a:rPr>
              <a:t>на</a:t>
            </a:r>
            <a:r>
              <a:rPr lang="ru-RU" sz="4800" dirty="0" smtClean="0"/>
              <a:t>          ……  </a:t>
            </a:r>
            <a:endParaRPr lang="ru-RU" sz="4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113164"/>
            <a:ext cx="5616624" cy="335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052736"/>
            <a:ext cx="2664296" cy="360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Мальчик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15816" y="908720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играл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064" y="692696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tx1"/>
                </a:solidFill>
              </a:rPr>
              <a:t>п</a:t>
            </a:r>
            <a:r>
              <a:rPr lang="ru-RU" sz="3600" dirty="0" smtClean="0">
                <a:solidFill>
                  <a:schemeClr val="tx1"/>
                </a:solidFill>
              </a:rPr>
              <a:t>роезжей части .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152400"/>
            <a:ext cx="8083624" cy="5724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828836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endParaRPr lang="ru-RU" dirty="0" smtClean="0"/>
          </a:p>
          <a:p>
            <a:pPr algn="ctr">
              <a:lnSpc>
                <a:spcPct val="100000"/>
              </a:lnSpc>
            </a:pPr>
            <a:endParaRPr lang="ru-RU" dirty="0"/>
          </a:p>
          <a:p>
            <a:pPr algn="ctr">
              <a:lnSpc>
                <a:spcPct val="100000"/>
              </a:lnSpc>
            </a:pPr>
            <a:endParaRPr lang="ru-RU" dirty="0" smtClean="0"/>
          </a:p>
          <a:p>
            <a:pPr algn="just">
              <a:lnSpc>
                <a:spcPct val="100000"/>
              </a:lnSpc>
            </a:pPr>
            <a:r>
              <a:rPr lang="ru-RU" sz="2000" dirty="0" smtClean="0"/>
              <a:t>Словарь</a:t>
            </a:r>
            <a:r>
              <a:rPr lang="ru-RU" sz="2000" dirty="0"/>
              <a:t>: на проезжей части, не по подземному переходу, не по пешеходному переходу, перебегал улицу на красный свет.</a:t>
            </a:r>
          </a:p>
        </p:txBody>
      </p:sp>
    </p:spTree>
    <p:extLst>
      <p:ext uri="{BB962C8B-B14F-4D97-AF65-F5344CB8AC3E}">
        <p14:creationId xmlns="" xmlns:p14="http://schemas.microsoft.com/office/powerpoint/2010/main" val="4622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1467"/>
            <a:ext cx="8928992" cy="864096"/>
          </a:xfrm>
        </p:spPr>
        <p:txBody>
          <a:bodyPr/>
          <a:lstStyle/>
          <a:p>
            <a:pPr algn="just"/>
            <a:r>
              <a:rPr lang="ru-RU" sz="2400" dirty="0" smtClean="0">
                <a:latin typeface="Bookman Old Style" pitchFamily="18" charset="0"/>
              </a:rPr>
              <a:t> 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 …                ………       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….. 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не по        </a:t>
            </a:r>
            <a:r>
              <a:rPr lang="ru-RU" sz="2400" dirty="0" smtClean="0">
                <a:latin typeface="Bookman Old Style" pitchFamily="18" charset="0"/>
              </a:rPr>
              <a:t>…..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926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5301208"/>
            <a:ext cx="7939608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517232"/>
            <a:ext cx="8352928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Словарь: на проезжей части, не по подземному переходу, не по пешеходному переходу, перебегал улицу на красный свет.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19672" y="764704"/>
            <a:ext cx="2160240" cy="537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</a:rPr>
              <a:t>           </a:t>
            </a:r>
            <a:r>
              <a:rPr lang="ru-RU" sz="2400" dirty="0" smtClean="0">
                <a:solidFill>
                  <a:schemeClr val="tx1"/>
                </a:solidFill>
              </a:rPr>
              <a:t>переходил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47864" y="764703"/>
            <a:ext cx="1521532" cy="537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улицу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20072" y="548680"/>
            <a:ext cx="3816424" cy="584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одземному переходу.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332656"/>
            <a:ext cx="1296144" cy="584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Кто?</a:t>
            </a:r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35696" y="485056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Что делал?</a:t>
            </a:r>
            <a:endParaRPr lang="ru-RU" sz="18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779912" y="332656"/>
            <a:ext cx="864096" cy="584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800" dirty="0"/>
              <a:t>Ч</a:t>
            </a:r>
            <a:r>
              <a:rPr lang="ru-RU" sz="1800" dirty="0" smtClean="0"/>
              <a:t>то?</a:t>
            </a:r>
            <a:endParaRPr lang="ru-RU" sz="1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508104" y="332656"/>
            <a:ext cx="2736304" cy="584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Где?</a:t>
            </a:r>
            <a:endParaRPr lang="ru-RU" sz="18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25860" y="5733256"/>
            <a:ext cx="6642484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52400" y="917104"/>
            <a:ext cx="1755304" cy="3852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Мальчик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9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600200"/>
          </a:xfrm>
        </p:spPr>
        <p:txBody>
          <a:bodyPr/>
          <a:lstStyle/>
          <a:p>
            <a:pPr algn="l"/>
            <a:r>
              <a:rPr lang="ru-RU" sz="2800" dirty="0" smtClean="0"/>
              <a:t>        ...             ….                  …  </a:t>
            </a:r>
            <a:r>
              <a:rPr lang="ru-RU" sz="2400" dirty="0" smtClean="0">
                <a:solidFill>
                  <a:srgbClr val="FF0000"/>
                </a:solidFill>
              </a:rPr>
              <a:t>не по</a:t>
            </a:r>
            <a:r>
              <a:rPr lang="ru-RU" sz="2800" dirty="0" smtClean="0"/>
              <a:t>             …..    ……   .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3" y="1772816"/>
            <a:ext cx="69847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90872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Мальчик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764704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переходил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07904" y="836712"/>
            <a:ext cx="1224136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улицу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764704"/>
            <a:ext cx="381642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пешеходному переходу.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404664"/>
            <a:ext cx="1592560" cy="684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Кто?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60104" y="260648"/>
            <a:ext cx="1791816" cy="7242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Что делал? </a:t>
            </a:r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51920" y="622784"/>
            <a:ext cx="1296144" cy="465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Что?</a:t>
            </a:r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24128" y="404664"/>
            <a:ext cx="2592288" cy="684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Где?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56490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Словарь</a:t>
            </a:r>
            <a:r>
              <a:rPr lang="ru-RU" sz="2400" dirty="0">
                <a:solidFill>
                  <a:prstClr val="black"/>
                </a:solidFill>
              </a:rPr>
              <a:t>: на проезжей части, не по подземному переходу, не по пешеходному переходу, перебегал улицу на красный свет.</a:t>
            </a:r>
          </a:p>
        </p:txBody>
      </p:sp>
    </p:spTree>
    <p:extLst>
      <p:ext uri="{BB962C8B-B14F-4D97-AF65-F5344CB8AC3E}">
        <p14:creationId xmlns="" xmlns:p14="http://schemas.microsoft.com/office/powerpoint/2010/main" val="31001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/>
              <a:t>       …                     ....                      ….           … …                         …. …..</a:t>
            </a:r>
            <a:endParaRPr lang="ru-RU" sz="2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916832"/>
            <a:ext cx="7200800" cy="347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764704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  <a:latin typeface="Bookman Old Style" pitchFamily="18" charset="0"/>
              </a:rPr>
              <a:t>Мальчик</a:t>
            </a:r>
            <a:endParaRPr lang="ru-RU" sz="2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07704" y="476672"/>
            <a:ext cx="208823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перебегал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19872" y="764704"/>
            <a:ext cx="2088232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улицу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52020" y="764704"/>
            <a:ext cx="457250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>на красный сигнал светофора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5928" y="476672"/>
            <a:ext cx="201622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Bookman Old Style" pitchFamily="18" charset="0"/>
              </a:rPr>
              <a:t>Кто?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907704" y="476672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Bookman Old Style" pitchFamily="18" charset="0"/>
              </a:rPr>
              <a:t>Что делал?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139952" y="476672"/>
            <a:ext cx="93610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Bookman Old Style" pitchFamily="18" charset="0"/>
              </a:rPr>
              <a:t>Ч</a:t>
            </a:r>
            <a:r>
              <a:rPr lang="ru-RU" sz="2400" dirty="0" smtClean="0">
                <a:latin typeface="Bookman Old Style" pitchFamily="18" charset="0"/>
              </a:rPr>
              <a:t>то?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508104" y="476672"/>
            <a:ext cx="1368152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Bookman Old Style" pitchFamily="18" charset="0"/>
              </a:rPr>
              <a:t>Какой?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5950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Словарь</a:t>
            </a:r>
            <a:r>
              <a:rPr lang="ru-RU" sz="2400" dirty="0">
                <a:solidFill>
                  <a:prstClr val="black"/>
                </a:solidFill>
              </a:rPr>
              <a:t>: на проезжей части, не по подземному переходу, не по пешеходному переходу, перебегал улицу на красный свет.</a:t>
            </a:r>
          </a:p>
        </p:txBody>
      </p:sp>
    </p:spTree>
    <p:extLst>
      <p:ext uri="{BB962C8B-B14F-4D97-AF65-F5344CB8AC3E}">
        <p14:creationId xmlns="" xmlns:p14="http://schemas.microsoft.com/office/powerpoint/2010/main" val="10671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Будем решать тест.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76265402"/>
              </p:ext>
            </p:extLst>
          </p:nvPr>
        </p:nvGraphicFramePr>
        <p:xfrm>
          <a:off x="457200" y="1600200"/>
          <a:ext cx="82296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46848"/>
                <a:gridCol w="368275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1.На какой</a:t>
                      </a:r>
                      <a:r>
                        <a:rPr lang="ru-RU" baseline="0" dirty="0" smtClean="0"/>
                        <a:t> сигнал светофора можно переходить улицу?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желтый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зелёный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2.Где можно переходить улицу?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</a:t>
                      </a:r>
                      <a:r>
                        <a:rPr lang="ru-RU" baseline="0" dirty="0" smtClean="0"/>
                        <a:t> приближающимся транспортом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 пешеходному переходу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            3. Как нужно обходить</a:t>
                      </a:r>
                      <a:r>
                        <a:rPr lang="ru-RU" baseline="0" dirty="0" smtClean="0"/>
                        <a:t> трамвай?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Обходить сзади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Обходить</a:t>
                      </a:r>
                      <a:r>
                        <a:rPr lang="ru-RU" baseline="0" dirty="0" smtClean="0"/>
                        <a:t> спереди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4. Можно ли играть на дороге?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Можно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Нельзя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79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0" y="3381851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21" y="4509120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20" y="5589240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65" y="2030808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86" y="3111469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21" y="4215433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88" y="5295553"/>
            <a:ext cx="323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308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делали на уроке?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1.Повторяли главные правила дорожного движения.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2.Отвечали на вопросы.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3.Составляли предложения.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4.Решали тест.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Урок окончен.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Молодцы!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4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загадку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У дороги он стоит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Красным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жёлтым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accent5"/>
                </a:solidFill>
              </a:rPr>
              <a:t>Зелёным</a:t>
            </a:r>
            <a:r>
              <a:rPr lang="ru-RU" dirty="0" smtClean="0">
                <a:solidFill>
                  <a:schemeClr val="tx1"/>
                </a:solidFill>
              </a:rPr>
              <a:t> цветом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Он горит!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СВЕТОФОР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2276872"/>
            <a:ext cx="1585680" cy="277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246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Будем говорить хорошо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С__ СВЕ___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СВЕ___ ТО__ФОР___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СВЕТОФОР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СИГНАЛ СВЕТОФОРА!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3968" y="3356992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292080" y="3068960"/>
            <a:ext cx="216024" cy="28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79912" y="4221088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427984" y="4005064"/>
            <a:ext cx="144016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067944" y="4941168"/>
            <a:ext cx="7200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48064" y="5157192"/>
            <a:ext cx="252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796136" y="4941168"/>
            <a:ext cx="72008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8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152128"/>
          </a:xfrm>
        </p:spPr>
        <p:txBody>
          <a:bodyPr/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Переходить </a:t>
            </a:r>
            <a:r>
              <a:rPr lang="ru-RU" sz="3200" dirty="0">
                <a:effectLst/>
                <a:latin typeface="Times New Roman"/>
                <a:ea typeface="Times New Roman"/>
              </a:rPr>
              <a:t>улицу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нужно на </a:t>
            </a:r>
            <a:r>
              <a:rPr lang="ru-RU" sz="3200" dirty="0">
                <a:effectLst/>
                <a:latin typeface="Times New Roman"/>
                <a:ea typeface="Times New Roman"/>
              </a:rPr>
              <a:t>зелёный сигнал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светофора.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08" y="1600200"/>
            <a:ext cx="62401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83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936104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u="sng" dirty="0">
                <a:effectLst/>
                <a:latin typeface="Times New Roman"/>
                <a:ea typeface="Times New Roman"/>
              </a:rPr>
              <a:t>С</a:t>
            </a:r>
            <a:r>
              <a:rPr lang="ru-RU" sz="2800" u="sng" dirty="0" smtClean="0">
                <a:effectLst/>
                <a:latin typeface="Times New Roman"/>
                <a:ea typeface="Times New Roman"/>
              </a:rPr>
              <a:t>начала  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я буду смотреть  </a:t>
            </a:r>
            <a:r>
              <a:rPr lang="ru-RU" sz="2800" u="sng" dirty="0" smtClean="0">
                <a:effectLst/>
                <a:latin typeface="Times New Roman"/>
                <a:ea typeface="Times New Roman"/>
              </a:rPr>
              <a:t>налево</a:t>
            </a:r>
            <a:r>
              <a:rPr lang="ru-RU" sz="2800" dirty="0">
                <a:effectLst/>
                <a:latin typeface="Times New Roman"/>
                <a:ea typeface="Times New Roman"/>
              </a:rPr>
              <a:t>, а </a:t>
            </a:r>
            <a:r>
              <a:rPr lang="ru-RU" sz="2800" u="sng" dirty="0">
                <a:effectLst/>
                <a:latin typeface="Times New Roman"/>
                <a:ea typeface="Times New Roman"/>
              </a:rPr>
              <a:t>потом </a:t>
            </a:r>
            <a:r>
              <a:rPr lang="ru-RU" sz="2800" u="sng" dirty="0" smtClean="0">
                <a:effectLst/>
                <a:latin typeface="Times New Roman"/>
                <a:ea typeface="Times New Roman"/>
              </a:rPr>
              <a:t>направо.</a:t>
            </a:r>
            <a:endParaRPr lang="ru-RU" sz="2800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5" y="1600200"/>
            <a:ext cx="79431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43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600200"/>
          </a:xfrm>
        </p:spPr>
        <p:txBody>
          <a:bodyPr/>
          <a:lstStyle/>
          <a:p>
            <a:r>
              <a:rPr lang="ru-RU" sz="2400" dirty="0" smtClean="0">
                <a:effectLst/>
                <a:latin typeface="Times New Roman"/>
                <a:ea typeface="Times New Roman"/>
              </a:rPr>
              <a:t>Нельзя перебегать улицу перед </a:t>
            </a:r>
            <a:r>
              <a:rPr lang="ru-RU" sz="2400" dirty="0">
                <a:effectLst/>
                <a:latin typeface="Times New Roman"/>
                <a:ea typeface="Times New Roman"/>
              </a:rPr>
              <a:t>приближающимся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транспортом.</a:t>
            </a:r>
            <a:endParaRPr lang="ru-RU" sz="2400" dirty="0"/>
          </a:p>
        </p:txBody>
      </p:sp>
      <p:pic>
        <p:nvPicPr>
          <p:cNvPr id="3074" name="Picture 2" descr="C:\Users\Светлана\Desktop\РАБОТА 19-20\он-лайн урок развитие речи\0002-009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9026"/>
            <a:ext cx="6192688" cy="4168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64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40160"/>
          </a:xfrm>
        </p:spPr>
        <p:txBody>
          <a:bodyPr/>
          <a:lstStyle/>
          <a:p>
            <a:r>
              <a:rPr lang="ru-RU" sz="3600" dirty="0">
                <a:effectLst/>
                <a:latin typeface="Times New Roman"/>
                <a:ea typeface="Times New Roman"/>
              </a:rPr>
              <a:t>Пешеходы должны ходить по тротуарам и пешеходным 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дорожкам.</a:t>
            </a:r>
            <a:endParaRPr lang="ru-RU" sz="3600" dirty="0"/>
          </a:p>
        </p:txBody>
      </p:sp>
      <p:pic>
        <p:nvPicPr>
          <p:cNvPr id="4" name="Объект 3" descr="https://fsd.kopilkaurokov.ru/uploads/user_file_5528d92882e70/ispol-zovaniie-didaktichieskikh-matierialov-uchashchimisia-dlia-riealizatsii-proghrammy-vnieurochnoi-dieiatiel-nosti-kruzhka-obzhieika_2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02" y="1600200"/>
            <a:ext cx="478779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трелка вправо 5"/>
          <p:cNvSpPr/>
          <p:nvPr/>
        </p:nvSpPr>
        <p:spPr>
          <a:xfrm>
            <a:off x="179512" y="3212976"/>
            <a:ext cx="2016224" cy="86409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пешеходы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020272" y="2276872"/>
            <a:ext cx="2024608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560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effectLst/>
                <a:latin typeface="Times New Roman"/>
                <a:ea typeface="Times New Roman"/>
              </a:rPr>
              <a:t>Нельзя играть на  </a:t>
            </a:r>
            <a:r>
              <a:rPr lang="ru-RU" sz="3600" dirty="0">
                <a:effectLst/>
                <a:latin typeface="Times New Roman"/>
                <a:ea typeface="Times New Roman"/>
              </a:rPr>
              <a:t>проезжей </a:t>
            </a:r>
            <a:r>
              <a:rPr lang="ru-RU" sz="3600" dirty="0" smtClean="0">
                <a:effectLst/>
                <a:latin typeface="Times New Roman"/>
                <a:ea typeface="Times New Roman"/>
              </a:rPr>
              <a:t>части.</a:t>
            </a:r>
            <a:endParaRPr lang="ru-RU" sz="3600" dirty="0"/>
          </a:p>
        </p:txBody>
      </p:sp>
      <p:pic>
        <p:nvPicPr>
          <p:cNvPr id="4" name="Объект 3" descr="https://avatars.mds.yandex.net/get-pdb/998741/f087e670-27aa-4087-937a-008255b60376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341"/>
            <a:ext cx="5486400" cy="429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935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8092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+mn-lt"/>
              </a:rPr>
              <a:t>Автобус обходить сзади. Трамвай обходить спереди.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Рисунок 3" descr="https://ll25.ru/wp-content/uploads/2020/02/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384376" cy="341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67327"/>
            <a:ext cx="3672407" cy="339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17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325</TotalTime>
  <Words>384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  Тема урока: «Правила дорожного движения»  </vt:lpstr>
      <vt:lpstr>Отгадайте загадку</vt:lpstr>
      <vt:lpstr>Будем говорить хорошо</vt:lpstr>
      <vt:lpstr>Переходить улицу нужно на зелёный сигнал светофора.</vt:lpstr>
      <vt:lpstr> Сначала  я буду смотреть  налево, а потом направо.</vt:lpstr>
      <vt:lpstr>Нельзя перебегать улицу перед приближающимся транспортом.</vt:lpstr>
      <vt:lpstr>Пешеходы должны ходить по тротуарам и пешеходным дорожкам.</vt:lpstr>
      <vt:lpstr>Нельзя играть на  проезжей части.</vt:lpstr>
      <vt:lpstr>Слайд 9</vt:lpstr>
      <vt:lpstr>Правила дорожного движения</vt:lpstr>
      <vt:lpstr>Мальчик попал в больницу.  Почему?</vt:lpstr>
      <vt:lpstr>Кто?    Что делал?  Где? …….       …..    на          ……  </vt:lpstr>
      <vt:lpstr>   …                ………        …..    не по        ….. </vt:lpstr>
      <vt:lpstr>        ...             ….                  …  не по             …..    ……   .</vt:lpstr>
      <vt:lpstr>       …                     ....                      ….           … …                         …. …..</vt:lpstr>
      <vt:lpstr>Будем решать тест.</vt:lpstr>
      <vt:lpstr>Что мы делали на уроке?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2 класс Тема урока: «Правила дорожного движения» учебник Русский язык.Развитие речи Т.С.Зыкова, З.Г.Кац, Л.И.Руленко</dc:title>
  <dc:creator>Светлана</dc:creator>
  <cp:lastModifiedBy>1</cp:lastModifiedBy>
  <cp:revision>25</cp:revision>
  <dcterms:created xsi:type="dcterms:W3CDTF">2020-04-02T07:23:22Z</dcterms:created>
  <dcterms:modified xsi:type="dcterms:W3CDTF">2020-04-08T12:15:17Z</dcterms:modified>
</cp:coreProperties>
</file>